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B591A-2733-4349-A68B-AC065E4F8F9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70BAFEB6-247E-477D-BBAC-9901E231292E}">
      <dgm:prSet phldrT="[Texto]"/>
      <dgm:spPr/>
      <dgm:t>
        <a:bodyPr/>
        <a:lstStyle/>
        <a:p>
          <a:r>
            <a:rPr lang="es-ES" dirty="0"/>
            <a:t>Cualitativos</a:t>
          </a:r>
        </a:p>
      </dgm:t>
    </dgm:pt>
    <dgm:pt modelId="{06B9396C-B019-4A10-8542-E138E06E3785}" type="parTrans" cxnId="{8ABB436F-5AFF-4A46-BD9E-30732FAB7303}">
      <dgm:prSet/>
      <dgm:spPr/>
      <dgm:t>
        <a:bodyPr/>
        <a:lstStyle/>
        <a:p>
          <a:endParaRPr lang="es-ES"/>
        </a:p>
      </dgm:t>
    </dgm:pt>
    <dgm:pt modelId="{C4236866-C306-4185-913B-5267A3304D1B}" type="sibTrans" cxnId="{8ABB436F-5AFF-4A46-BD9E-30732FAB7303}">
      <dgm:prSet/>
      <dgm:spPr/>
      <dgm:t>
        <a:bodyPr/>
        <a:lstStyle/>
        <a:p>
          <a:endParaRPr lang="es-ES"/>
        </a:p>
      </dgm:t>
    </dgm:pt>
    <dgm:pt modelId="{71C90F58-5FE8-4188-B297-AA07C860DC8B}">
      <dgm:prSet phldrT="[Texto]"/>
      <dgm:spPr/>
      <dgm:t>
        <a:bodyPr/>
        <a:lstStyle/>
        <a:p>
          <a:r>
            <a:rPr lang="es-ES" dirty="0"/>
            <a:t>Dar cumplimiento al convenio privado que mantiene Diners con la UDLA, que de manera conjunta brinda opciones de ahorro y acceso a la educación superior.</a:t>
          </a:r>
        </a:p>
      </dgm:t>
    </dgm:pt>
    <dgm:pt modelId="{7EB443CE-7F6C-4E63-9E1D-F5C8961CF3DC}" type="parTrans" cxnId="{12C1D206-DC1E-4142-BA58-CE31E2DC72BA}">
      <dgm:prSet/>
      <dgm:spPr/>
      <dgm:t>
        <a:bodyPr/>
        <a:lstStyle/>
        <a:p>
          <a:endParaRPr lang="es-ES"/>
        </a:p>
      </dgm:t>
    </dgm:pt>
    <dgm:pt modelId="{F28F32A1-6953-4A85-8A08-6D3FD19DADA4}" type="sibTrans" cxnId="{12C1D206-DC1E-4142-BA58-CE31E2DC72BA}">
      <dgm:prSet/>
      <dgm:spPr/>
      <dgm:t>
        <a:bodyPr/>
        <a:lstStyle/>
        <a:p>
          <a:endParaRPr lang="es-ES"/>
        </a:p>
      </dgm:t>
    </dgm:pt>
    <dgm:pt modelId="{6EB2E2C2-8962-4792-86ED-46DC3CF593DA}">
      <dgm:prSet phldrT="[Texto]"/>
      <dgm:spPr/>
      <dgm:t>
        <a:bodyPr/>
        <a:lstStyle/>
        <a:p>
          <a:r>
            <a:rPr lang="es-ES" dirty="0"/>
            <a:t>Cuantitativos</a:t>
          </a:r>
        </a:p>
      </dgm:t>
    </dgm:pt>
    <dgm:pt modelId="{F67D1E54-9D38-4899-BF35-0B220BF0F870}" type="parTrans" cxnId="{57429A2F-3648-4645-AA1F-E327F970807C}">
      <dgm:prSet/>
      <dgm:spPr/>
      <dgm:t>
        <a:bodyPr/>
        <a:lstStyle/>
        <a:p>
          <a:endParaRPr lang="es-ES"/>
        </a:p>
      </dgm:t>
    </dgm:pt>
    <dgm:pt modelId="{B3BDF87F-486C-45D0-B7F0-C335B9657453}" type="sibTrans" cxnId="{57429A2F-3648-4645-AA1F-E327F970807C}">
      <dgm:prSet/>
      <dgm:spPr/>
      <dgm:t>
        <a:bodyPr/>
        <a:lstStyle/>
        <a:p>
          <a:endParaRPr lang="es-ES"/>
        </a:p>
      </dgm:t>
    </dgm:pt>
    <dgm:pt modelId="{0EE4D31B-CCD1-48A9-A50E-7CFC276FAC0D}">
      <dgm:prSet phldrT="[Texto]"/>
      <dgm:spPr/>
      <dgm:t>
        <a:bodyPr/>
        <a:lstStyle/>
        <a:p>
          <a:r>
            <a:rPr lang="es-ES" dirty="0"/>
            <a:t>Gestionar un primer piloto de 1300 padres de familia, socios Diners.</a:t>
          </a:r>
        </a:p>
      </dgm:t>
    </dgm:pt>
    <dgm:pt modelId="{43B0A616-B447-4A7C-8166-116CF0A95990}" type="parTrans" cxnId="{8AC86D90-9987-4496-9BD9-2BF0867F0764}">
      <dgm:prSet/>
      <dgm:spPr/>
      <dgm:t>
        <a:bodyPr/>
        <a:lstStyle/>
        <a:p>
          <a:endParaRPr lang="es-ES"/>
        </a:p>
      </dgm:t>
    </dgm:pt>
    <dgm:pt modelId="{E74FCC59-7435-4503-99F0-B032F389CD5D}" type="sibTrans" cxnId="{8AC86D90-9987-4496-9BD9-2BF0867F0764}">
      <dgm:prSet/>
      <dgm:spPr/>
      <dgm:t>
        <a:bodyPr/>
        <a:lstStyle/>
        <a:p>
          <a:endParaRPr lang="es-ES"/>
        </a:p>
      </dgm:t>
    </dgm:pt>
    <dgm:pt modelId="{126AD308-EE97-4785-AB25-6621980D66D7}">
      <dgm:prSet phldrT="[Texto]"/>
      <dgm:spPr/>
      <dgm:t>
        <a:bodyPr/>
        <a:lstStyle/>
        <a:p>
          <a:r>
            <a:rPr lang="es-ES" dirty="0"/>
            <a:t>Promocionar el producto de ahorro en conjunto con Raul </a:t>
          </a:r>
          <a:r>
            <a:rPr lang="es-ES" dirty="0" err="1"/>
            <a:t>Coka</a:t>
          </a:r>
          <a:r>
            <a:rPr lang="es-ES" dirty="0"/>
            <a:t> Barriga a fin de obtener un beneficio mutuo, a los padres de familia que son parte de su cartera de clientes.</a:t>
          </a:r>
        </a:p>
      </dgm:t>
    </dgm:pt>
    <dgm:pt modelId="{DF77E169-2605-4722-933F-97698112006B}" type="parTrans" cxnId="{2A824A0B-583F-4AB6-A958-2B52D1028F5D}">
      <dgm:prSet/>
      <dgm:spPr/>
      <dgm:t>
        <a:bodyPr/>
        <a:lstStyle/>
        <a:p>
          <a:endParaRPr lang="es-ES"/>
        </a:p>
      </dgm:t>
    </dgm:pt>
    <dgm:pt modelId="{1A99635A-FD72-4F78-9AC7-250289B1F54E}" type="sibTrans" cxnId="{2A824A0B-583F-4AB6-A958-2B52D1028F5D}">
      <dgm:prSet/>
      <dgm:spPr/>
      <dgm:t>
        <a:bodyPr/>
        <a:lstStyle/>
        <a:p>
          <a:endParaRPr lang="es-ES"/>
        </a:p>
      </dgm:t>
    </dgm:pt>
    <dgm:pt modelId="{D0B2C34D-8985-4DAB-9561-E9E262D23BD7}">
      <dgm:prSet phldrT="[Texto]"/>
      <dgm:spPr/>
      <dgm:t>
        <a:bodyPr/>
        <a:lstStyle/>
        <a:p>
          <a:endParaRPr lang="es-ES" dirty="0"/>
        </a:p>
      </dgm:t>
    </dgm:pt>
    <dgm:pt modelId="{1177CF84-5FEC-451B-AFA5-4E23B2E98E3F}" type="parTrans" cxnId="{04A4585B-DD3A-44E1-8EB4-0A8FA9B6B234}">
      <dgm:prSet/>
      <dgm:spPr/>
      <dgm:t>
        <a:bodyPr/>
        <a:lstStyle/>
        <a:p>
          <a:endParaRPr lang="es-ES"/>
        </a:p>
      </dgm:t>
    </dgm:pt>
    <dgm:pt modelId="{B3005D14-9465-4072-8756-857CE5ADF889}" type="sibTrans" cxnId="{04A4585B-DD3A-44E1-8EB4-0A8FA9B6B234}">
      <dgm:prSet/>
      <dgm:spPr/>
      <dgm:t>
        <a:bodyPr/>
        <a:lstStyle/>
        <a:p>
          <a:endParaRPr lang="es-ES"/>
        </a:p>
      </dgm:t>
    </dgm:pt>
    <dgm:pt modelId="{84745D15-B115-4C61-8753-4B43BF2B1396}">
      <dgm:prSet phldrT="[Texto]"/>
      <dgm:spPr/>
      <dgm:t>
        <a:bodyPr/>
        <a:lstStyle/>
        <a:p>
          <a:r>
            <a:rPr lang="es-ES" dirty="0"/>
            <a:t>Aumentar la venta cruzada de productos a nuestros socios que sean parte de esta campaña dirigida y controlada. </a:t>
          </a:r>
        </a:p>
      </dgm:t>
    </dgm:pt>
    <dgm:pt modelId="{3C33C833-D64C-4221-8828-CD0D1ECD2B76}" type="parTrans" cxnId="{DB555D13-3C44-4312-AE0C-9310BA65D3DD}">
      <dgm:prSet/>
      <dgm:spPr/>
      <dgm:t>
        <a:bodyPr/>
        <a:lstStyle/>
        <a:p>
          <a:endParaRPr lang="es-ES"/>
        </a:p>
      </dgm:t>
    </dgm:pt>
    <dgm:pt modelId="{4C844C24-D46A-4608-8D9F-512A8B53F1F0}" type="sibTrans" cxnId="{DB555D13-3C44-4312-AE0C-9310BA65D3DD}">
      <dgm:prSet/>
      <dgm:spPr/>
      <dgm:t>
        <a:bodyPr/>
        <a:lstStyle/>
        <a:p>
          <a:endParaRPr lang="es-ES"/>
        </a:p>
      </dgm:t>
    </dgm:pt>
    <dgm:pt modelId="{29F7D6B9-9C88-4ED4-976E-B8B3E6C2164D}" type="pres">
      <dgm:prSet presAssocID="{71AB591A-2733-4349-A68B-AC065E4F8F94}" presName="linear" presStyleCnt="0">
        <dgm:presLayoutVars>
          <dgm:animLvl val="lvl"/>
          <dgm:resizeHandles val="exact"/>
        </dgm:presLayoutVars>
      </dgm:prSet>
      <dgm:spPr/>
    </dgm:pt>
    <dgm:pt modelId="{E591DCC6-6018-47E9-863B-EBC4AD2B32BD}" type="pres">
      <dgm:prSet presAssocID="{70BAFEB6-247E-477D-BBAC-9901E231292E}" presName="parentText" presStyleLbl="node1" presStyleIdx="0" presStyleCnt="2">
        <dgm:presLayoutVars>
          <dgm:chMax val="0"/>
          <dgm:bulletEnabled val="1"/>
        </dgm:presLayoutVars>
      </dgm:prSet>
      <dgm:spPr/>
    </dgm:pt>
    <dgm:pt modelId="{33E6F2C3-4F3E-40F3-84D5-D7A8880B84D2}" type="pres">
      <dgm:prSet presAssocID="{70BAFEB6-247E-477D-BBAC-9901E231292E}" presName="childText" presStyleLbl="revTx" presStyleIdx="0" presStyleCnt="2">
        <dgm:presLayoutVars>
          <dgm:bulletEnabled val="1"/>
        </dgm:presLayoutVars>
      </dgm:prSet>
      <dgm:spPr/>
    </dgm:pt>
    <dgm:pt modelId="{34F5D4AA-C73D-4148-8DB3-33B4479E3523}" type="pres">
      <dgm:prSet presAssocID="{6EB2E2C2-8962-4792-86ED-46DC3CF593DA}" presName="parentText" presStyleLbl="node1" presStyleIdx="1" presStyleCnt="2">
        <dgm:presLayoutVars>
          <dgm:chMax val="0"/>
          <dgm:bulletEnabled val="1"/>
        </dgm:presLayoutVars>
      </dgm:prSet>
      <dgm:spPr/>
    </dgm:pt>
    <dgm:pt modelId="{320D6979-D3B7-4BB8-A924-EB84D5C103A4}" type="pres">
      <dgm:prSet presAssocID="{6EB2E2C2-8962-4792-86ED-46DC3CF593DA}" presName="childText" presStyleLbl="revTx" presStyleIdx="1" presStyleCnt="2">
        <dgm:presLayoutVars>
          <dgm:bulletEnabled val="1"/>
        </dgm:presLayoutVars>
      </dgm:prSet>
      <dgm:spPr/>
    </dgm:pt>
  </dgm:ptLst>
  <dgm:cxnLst>
    <dgm:cxn modelId="{12C1D206-DC1E-4142-BA58-CE31E2DC72BA}" srcId="{70BAFEB6-247E-477D-BBAC-9901E231292E}" destId="{71C90F58-5FE8-4188-B297-AA07C860DC8B}" srcOrd="0" destOrd="0" parTransId="{7EB443CE-7F6C-4E63-9E1D-F5C8961CF3DC}" sibTransId="{F28F32A1-6953-4A85-8A08-6D3FD19DADA4}"/>
    <dgm:cxn modelId="{96295908-D675-4651-90F2-33A0834FF6E9}" type="presOf" srcId="{6EB2E2C2-8962-4792-86ED-46DC3CF593DA}" destId="{34F5D4AA-C73D-4148-8DB3-33B4479E3523}" srcOrd="0" destOrd="0" presId="urn:microsoft.com/office/officeart/2005/8/layout/vList2"/>
    <dgm:cxn modelId="{2A824A0B-583F-4AB6-A958-2B52D1028F5D}" srcId="{70BAFEB6-247E-477D-BBAC-9901E231292E}" destId="{126AD308-EE97-4785-AB25-6621980D66D7}" srcOrd="1" destOrd="0" parTransId="{DF77E169-2605-4722-933F-97698112006B}" sibTransId="{1A99635A-FD72-4F78-9AC7-250289B1F54E}"/>
    <dgm:cxn modelId="{DB555D13-3C44-4312-AE0C-9310BA65D3DD}" srcId="{70BAFEB6-247E-477D-BBAC-9901E231292E}" destId="{84745D15-B115-4C61-8753-4B43BF2B1396}" srcOrd="2" destOrd="0" parTransId="{3C33C833-D64C-4221-8828-CD0D1ECD2B76}" sibTransId="{4C844C24-D46A-4608-8D9F-512A8B53F1F0}"/>
    <dgm:cxn modelId="{57429A2F-3648-4645-AA1F-E327F970807C}" srcId="{71AB591A-2733-4349-A68B-AC065E4F8F94}" destId="{6EB2E2C2-8962-4792-86ED-46DC3CF593DA}" srcOrd="1" destOrd="0" parTransId="{F67D1E54-9D38-4899-BF35-0B220BF0F870}" sibTransId="{B3BDF87F-486C-45D0-B7F0-C335B9657453}"/>
    <dgm:cxn modelId="{04A4585B-DD3A-44E1-8EB4-0A8FA9B6B234}" srcId="{70BAFEB6-247E-477D-BBAC-9901E231292E}" destId="{D0B2C34D-8985-4DAB-9561-E9E262D23BD7}" srcOrd="3" destOrd="0" parTransId="{1177CF84-5FEC-451B-AFA5-4E23B2E98E3F}" sibTransId="{B3005D14-9465-4072-8756-857CE5ADF889}"/>
    <dgm:cxn modelId="{4B074C45-EABE-45B4-AE36-CF6BD76E17E7}" type="presOf" srcId="{84745D15-B115-4C61-8753-4B43BF2B1396}" destId="{33E6F2C3-4F3E-40F3-84D5-D7A8880B84D2}" srcOrd="0" destOrd="2" presId="urn:microsoft.com/office/officeart/2005/8/layout/vList2"/>
    <dgm:cxn modelId="{03A8D36D-F8B1-4093-A31B-DF9F6D407AC7}" type="presOf" srcId="{71C90F58-5FE8-4188-B297-AA07C860DC8B}" destId="{33E6F2C3-4F3E-40F3-84D5-D7A8880B84D2}" srcOrd="0" destOrd="0" presId="urn:microsoft.com/office/officeart/2005/8/layout/vList2"/>
    <dgm:cxn modelId="{B3E83F4F-4AFB-48C9-825E-6687B639D248}" type="presOf" srcId="{126AD308-EE97-4785-AB25-6621980D66D7}" destId="{33E6F2C3-4F3E-40F3-84D5-D7A8880B84D2}" srcOrd="0" destOrd="1" presId="urn:microsoft.com/office/officeart/2005/8/layout/vList2"/>
    <dgm:cxn modelId="{8ABB436F-5AFF-4A46-BD9E-30732FAB7303}" srcId="{71AB591A-2733-4349-A68B-AC065E4F8F94}" destId="{70BAFEB6-247E-477D-BBAC-9901E231292E}" srcOrd="0" destOrd="0" parTransId="{06B9396C-B019-4A10-8542-E138E06E3785}" sibTransId="{C4236866-C306-4185-913B-5267A3304D1B}"/>
    <dgm:cxn modelId="{8AC86D90-9987-4496-9BD9-2BF0867F0764}" srcId="{6EB2E2C2-8962-4792-86ED-46DC3CF593DA}" destId="{0EE4D31B-CCD1-48A9-A50E-7CFC276FAC0D}" srcOrd="0" destOrd="0" parTransId="{43B0A616-B447-4A7C-8166-116CF0A95990}" sibTransId="{E74FCC59-7435-4503-99F0-B032F389CD5D}"/>
    <dgm:cxn modelId="{4A9BB793-D5CF-465E-A06A-0F586FEB315B}" type="presOf" srcId="{70BAFEB6-247E-477D-BBAC-9901E231292E}" destId="{E591DCC6-6018-47E9-863B-EBC4AD2B32BD}" srcOrd="0" destOrd="0" presId="urn:microsoft.com/office/officeart/2005/8/layout/vList2"/>
    <dgm:cxn modelId="{0A167C98-C5EB-463B-91D9-5F705CE161AB}" type="presOf" srcId="{D0B2C34D-8985-4DAB-9561-E9E262D23BD7}" destId="{33E6F2C3-4F3E-40F3-84D5-D7A8880B84D2}" srcOrd="0" destOrd="3" presId="urn:microsoft.com/office/officeart/2005/8/layout/vList2"/>
    <dgm:cxn modelId="{483FCAA5-BBB0-4D67-A087-B7E0AE76FCCF}" type="presOf" srcId="{0EE4D31B-CCD1-48A9-A50E-7CFC276FAC0D}" destId="{320D6979-D3B7-4BB8-A924-EB84D5C103A4}" srcOrd="0" destOrd="0" presId="urn:microsoft.com/office/officeart/2005/8/layout/vList2"/>
    <dgm:cxn modelId="{23BC13AB-3CD9-4450-927D-6D2C383BAFB5}" type="presOf" srcId="{71AB591A-2733-4349-A68B-AC065E4F8F94}" destId="{29F7D6B9-9C88-4ED4-976E-B8B3E6C2164D}" srcOrd="0" destOrd="0" presId="urn:microsoft.com/office/officeart/2005/8/layout/vList2"/>
    <dgm:cxn modelId="{F8268768-D1D7-4F04-9087-9EC62822E4AC}" type="presParOf" srcId="{29F7D6B9-9C88-4ED4-976E-B8B3E6C2164D}" destId="{E591DCC6-6018-47E9-863B-EBC4AD2B32BD}" srcOrd="0" destOrd="0" presId="urn:microsoft.com/office/officeart/2005/8/layout/vList2"/>
    <dgm:cxn modelId="{30C5D2FD-54EF-4CCB-8CA2-4155DCD90E06}" type="presParOf" srcId="{29F7D6B9-9C88-4ED4-976E-B8B3E6C2164D}" destId="{33E6F2C3-4F3E-40F3-84D5-D7A8880B84D2}" srcOrd="1" destOrd="0" presId="urn:microsoft.com/office/officeart/2005/8/layout/vList2"/>
    <dgm:cxn modelId="{BF2321D4-725A-4570-9AE8-8954D7B52403}" type="presParOf" srcId="{29F7D6B9-9C88-4ED4-976E-B8B3E6C2164D}" destId="{34F5D4AA-C73D-4148-8DB3-33B4479E3523}" srcOrd="2" destOrd="0" presId="urn:microsoft.com/office/officeart/2005/8/layout/vList2"/>
    <dgm:cxn modelId="{0AE4271A-8FE4-4A92-A439-A0F9E61CC442}" type="presParOf" srcId="{29F7D6B9-9C88-4ED4-976E-B8B3E6C2164D}" destId="{320D6979-D3B7-4BB8-A924-EB84D5C103A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59E4B-3DD4-463C-BD1B-299BAE6960D7}"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es-ES"/>
        </a:p>
      </dgm:t>
    </dgm:pt>
    <dgm:pt modelId="{06C50D4D-90FF-4858-B27A-13BCE2D61247}">
      <dgm:prSet phldrT="[Texto]"/>
      <dgm:spPr/>
      <dgm:t>
        <a:bodyPr/>
        <a:lstStyle/>
        <a:p>
          <a:r>
            <a:rPr lang="es-ES" dirty="0"/>
            <a:t>Padres de Familia</a:t>
          </a:r>
        </a:p>
      </dgm:t>
    </dgm:pt>
    <dgm:pt modelId="{602FE19A-A04F-49B2-8378-3B92B9125F0B}" type="parTrans" cxnId="{67CD9C11-2ACF-48E0-A5FD-7EB4F064FAB8}">
      <dgm:prSet/>
      <dgm:spPr/>
      <dgm:t>
        <a:bodyPr/>
        <a:lstStyle/>
        <a:p>
          <a:endParaRPr lang="es-ES"/>
        </a:p>
      </dgm:t>
    </dgm:pt>
    <dgm:pt modelId="{76937330-0B6F-4401-9FB3-33E9269230F5}" type="sibTrans" cxnId="{67CD9C11-2ACF-48E0-A5FD-7EB4F064FAB8}">
      <dgm:prSet/>
      <dgm:spPr/>
      <dgm:t>
        <a:bodyPr/>
        <a:lstStyle/>
        <a:p>
          <a:endParaRPr lang="es-ES"/>
        </a:p>
      </dgm:t>
    </dgm:pt>
    <dgm:pt modelId="{A617AB19-1EAB-4589-91F8-B7F0911BA67D}">
      <dgm:prSet phldrT="[Texto]"/>
      <dgm:spPr/>
      <dgm:t>
        <a:bodyPr/>
        <a:lstStyle/>
        <a:p>
          <a:r>
            <a:rPr lang="es-ES" dirty="0"/>
            <a:t>Con hijos que cursen el</a:t>
          </a:r>
          <a:r>
            <a:rPr lang="es-EC" dirty="0"/>
            <a:t> 8vo a 10mo de básica</a:t>
          </a:r>
          <a:endParaRPr lang="es-ES" dirty="0"/>
        </a:p>
      </dgm:t>
    </dgm:pt>
    <dgm:pt modelId="{6732C146-1150-4B33-9ADF-111521524163}" type="parTrans" cxnId="{21DF4683-8ABF-4094-9316-6E14C6863FF7}">
      <dgm:prSet/>
      <dgm:spPr/>
      <dgm:t>
        <a:bodyPr/>
        <a:lstStyle/>
        <a:p>
          <a:endParaRPr lang="es-ES"/>
        </a:p>
      </dgm:t>
    </dgm:pt>
    <dgm:pt modelId="{87CB65FA-24A8-41E5-BB05-F6809E53B485}" type="sibTrans" cxnId="{21DF4683-8ABF-4094-9316-6E14C6863FF7}">
      <dgm:prSet/>
      <dgm:spPr/>
      <dgm:t>
        <a:bodyPr/>
        <a:lstStyle/>
        <a:p>
          <a:endParaRPr lang="es-ES"/>
        </a:p>
      </dgm:t>
    </dgm:pt>
    <dgm:pt modelId="{11A359C1-6B00-4797-99C4-4B39345BE2DB}">
      <dgm:prSet phldrT="[Texto]"/>
      <dgm:spPr/>
      <dgm:t>
        <a:bodyPr/>
        <a:lstStyle/>
        <a:p>
          <a:r>
            <a:rPr lang="es-ES" dirty="0"/>
            <a:t>Socios principales tarjetahabientes Diners</a:t>
          </a:r>
        </a:p>
      </dgm:t>
    </dgm:pt>
    <dgm:pt modelId="{37A47B05-FC77-428D-A85B-4FDA3EE94932}" type="parTrans" cxnId="{967555AD-B9AF-4C04-826A-F221E7881D64}">
      <dgm:prSet/>
      <dgm:spPr/>
      <dgm:t>
        <a:bodyPr/>
        <a:lstStyle/>
        <a:p>
          <a:endParaRPr lang="es-ES"/>
        </a:p>
      </dgm:t>
    </dgm:pt>
    <dgm:pt modelId="{B9E7FDCE-8A0C-48EF-87B3-11A7FD5775B8}" type="sibTrans" cxnId="{967555AD-B9AF-4C04-826A-F221E7881D64}">
      <dgm:prSet/>
      <dgm:spPr/>
      <dgm:t>
        <a:bodyPr/>
        <a:lstStyle/>
        <a:p>
          <a:endParaRPr lang="es-ES"/>
        </a:p>
      </dgm:t>
    </dgm:pt>
    <dgm:pt modelId="{527ADC5E-C253-4C38-A4AA-85D3F757A2D9}">
      <dgm:prSet phldrT="[Texto]"/>
      <dgm:spPr/>
      <dgm:t>
        <a:bodyPr/>
        <a:lstStyle/>
        <a:p>
          <a:r>
            <a:rPr lang="es-ES" dirty="0"/>
            <a:t>Bases proporcionadas por Raul </a:t>
          </a:r>
          <a:r>
            <a:rPr lang="es-ES" dirty="0" err="1"/>
            <a:t>Coka</a:t>
          </a:r>
          <a:r>
            <a:rPr lang="es-ES" dirty="0"/>
            <a:t> Barriga</a:t>
          </a:r>
        </a:p>
      </dgm:t>
    </dgm:pt>
    <dgm:pt modelId="{62512CCD-C142-4B14-B1E1-D192D6C2E4EA}" type="parTrans" cxnId="{67896F2F-C4C5-41E8-AF98-8E9BB2FD1890}">
      <dgm:prSet/>
      <dgm:spPr/>
      <dgm:t>
        <a:bodyPr/>
        <a:lstStyle/>
        <a:p>
          <a:endParaRPr lang="es-ES"/>
        </a:p>
      </dgm:t>
    </dgm:pt>
    <dgm:pt modelId="{72E4FBCA-1A74-40DD-B957-B0E2EA5C2264}" type="sibTrans" cxnId="{67896F2F-C4C5-41E8-AF98-8E9BB2FD1890}">
      <dgm:prSet/>
      <dgm:spPr/>
      <dgm:t>
        <a:bodyPr/>
        <a:lstStyle/>
        <a:p>
          <a:endParaRPr lang="es-ES"/>
        </a:p>
      </dgm:t>
    </dgm:pt>
    <dgm:pt modelId="{C76CF36C-8755-454A-840D-E49F78F46121}" type="pres">
      <dgm:prSet presAssocID="{53359E4B-3DD4-463C-BD1B-299BAE6960D7}" presName="Name0" presStyleCnt="0">
        <dgm:presLayoutVars>
          <dgm:chMax val="3"/>
          <dgm:chPref val="1"/>
          <dgm:dir/>
          <dgm:animLvl val="lvl"/>
          <dgm:resizeHandles/>
        </dgm:presLayoutVars>
      </dgm:prSet>
      <dgm:spPr/>
    </dgm:pt>
    <dgm:pt modelId="{49051385-CB61-4A70-AAD3-CAB8BC5F51FB}" type="pres">
      <dgm:prSet presAssocID="{53359E4B-3DD4-463C-BD1B-299BAE6960D7}" presName="outerBox" presStyleCnt="0"/>
      <dgm:spPr/>
    </dgm:pt>
    <dgm:pt modelId="{BDED9C22-D7BA-4CDE-B18A-4392C588D47D}" type="pres">
      <dgm:prSet presAssocID="{53359E4B-3DD4-463C-BD1B-299BAE6960D7}" presName="outerBoxParent" presStyleLbl="node1" presStyleIdx="0" presStyleCnt="1" custLinFactNeighborX="2075" custLinFactNeighborY="-2703"/>
      <dgm:spPr/>
    </dgm:pt>
    <dgm:pt modelId="{1E2FB099-D834-4E23-B0FC-C3A84286E405}" type="pres">
      <dgm:prSet presAssocID="{53359E4B-3DD4-463C-BD1B-299BAE6960D7}" presName="outerBoxChildren" presStyleCnt="0"/>
      <dgm:spPr/>
    </dgm:pt>
    <dgm:pt modelId="{85264453-B7B6-4191-8704-B38CA15450FF}" type="pres">
      <dgm:prSet presAssocID="{A617AB19-1EAB-4589-91F8-B7F0911BA67D}" presName="oChild" presStyleLbl="fgAcc1" presStyleIdx="0" presStyleCnt="3">
        <dgm:presLayoutVars>
          <dgm:bulletEnabled val="1"/>
        </dgm:presLayoutVars>
      </dgm:prSet>
      <dgm:spPr/>
    </dgm:pt>
    <dgm:pt modelId="{93196726-CB80-4077-B305-258069A85FC2}" type="pres">
      <dgm:prSet presAssocID="{87CB65FA-24A8-41E5-BB05-F6809E53B485}" presName="outerSibTrans" presStyleCnt="0"/>
      <dgm:spPr/>
    </dgm:pt>
    <dgm:pt modelId="{CECD2B65-8278-4692-A4E1-85063282F200}" type="pres">
      <dgm:prSet presAssocID="{527ADC5E-C253-4C38-A4AA-85D3F757A2D9}" presName="oChild" presStyleLbl="fgAcc1" presStyleIdx="1" presStyleCnt="3">
        <dgm:presLayoutVars>
          <dgm:bulletEnabled val="1"/>
        </dgm:presLayoutVars>
      </dgm:prSet>
      <dgm:spPr/>
    </dgm:pt>
    <dgm:pt modelId="{04769959-C740-4303-A20D-7715204093C1}" type="pres">
      <dgm:prSet presAssocID="{72E4FBCA-1A74-40DD-B957-B0E2EA5C2264}" presName="outerSibTrans" presStyleCnt="0"/>
      <dgm:spPr/>
    </dgm:pt>
    <dgm:pt modelId="{1EEB8A7C-58E7-4B04-99BD-19E3F87E4952}" type="pres">
      <dgm:prSet presAssocID="{11A359C1-6B00-4797-99C4-4B39345BE2DB}" presName="oChild" presStyleLbl="fgAcc1" presStyleIdx="2" presStyleCnt="3">
        <dgm:presLayoutVars>
          <dgm:bulletEnabled val="1"/>
        </dgm:presLayoutVars>
      </dgm:prSet>
      <dgm:spPr/>
    </dgm:pt>
  </dgm:ptLst>
  <dgm:cxnLst>
    <dgm:cxn modelId="{67CD9C11-2ACF-48E0-A5FD-7EB4F064FAB8}" srcId="{53359E4B-3DD4-463C-BD1B-299BAE6960D7}" destId="{06C50D4D-90FF-4858-B27A-13BCE2D61247}" srcOrd="0" destOrd="0" parTransId="{602FE19A-A04F-49B2-8378-3B92B9125F0B}" sibTransId="{76937330-0B6F-4401-9FB3-33E9269230F5}"/>
    <dgm:cxn modelId="{7A525D14-C07C-4CDD-8745-D32C2D549D06}" type="presOf" srcId="{53359E4B-3DD4-463C-BD1B-299BAE6960D7}" destId="{C76CF36C-8755-454A-840D-E49F78F46121}" srcOrd="0" destOrd="0" presId="urn:microsoft.com/office/officeart/2005/8/layout/target2"/>
    <dgm:cxn modelId="{67896F2F-C4C5-41E8-AF98-8E9BB2FD1890}" srcId="{06C50D4D-90FF-4858-B27A-13BCE2D61247}" destId="{527ADC5E-C253-4C38-A4AA-85D3F757A2D9}" srcOrd="1" destOrd="0" parTransId="{62512CCD-C142-4B14-B1E1-D192D6C2E4EA}" sibTransId="{72E4FBCA-1A74-40DD-B957-B0E2EA5C2264}"/>
    <dgm:cxn modelId="{F4C2463E-9AB5-4DAD-9B98-F2A33C86E6AF}" type="presOf" srcId="{11A359C1-6B00-4797-99C4-4B39345BE2DB}" destId="{1EEB8A7C-58E7-4B04-99BD-19E3F87E4952}" srcOrd="0" destOrd="0" presId="urn:microsoft.com/office/officeart/2005/8/layout/target2"/>
    <dgm:cxn modelId="{15879178-0838-4CE2-B061-13268065319E}" type="presOf" srcId="{A617AB19-1EAB-4589-91F8-B7F0911BA67D}" destId="{85264453-B7B6-4191-8704-B38CA15450FF}" srcOrd="0" destOrd="0" presId="urn:microsoft.com/office/officeart/2005/8/layout/target2"/>
    <dgm:cxn modelId="{24765E83-D033-4821-A7CE-D4C2EA485F25}" type="presOf" srcId="{06C50D4D-90FF-4858-B27A-13BCE2D61247}" destId="{BDED9C22-D7BA-4CDE-B18A-4392C588D47D}" srcOrd="0" destOrd="0" presId="urn:microsoft.com/office/officeart/2005/8/layout/target2"/>
    <dgm:cxn modelId="{21DF4683-8ABF-4094-9316-6E14C6863FF7}" srcId="{06C50D4D-90FF-4858-B27A-13BCE2D61247}" destId="{A617AB19-1EAB-4589-91F8-B7F0911BA67D}" srcOrd="0" destOrd="0" parTransId="{6732C146-1150-4B33-9ADF-111521524163}" sibTransId="{87CB65FA-24A8-41E5-BB05-F6809E53B485}"/>
    <dgm:cxn modelId="{967555AD-B9AF-4C04-826A-F221E7881D64}" srcId="{06C50D4D-90FF-4858-B27A-13BCE2D61247}" destId="{11A359C1-6B00-4797-99C4-4B39345BE2DB}" srcOrd="2" destOrd="0" parTransId="{37A47B05-FC77-428D-A85B-4FDA3EE94932}" sibTransId="{B9E7FDCE-8A0C-48EF-87B3-11A7FD5775B8}"/>
    <dgm:cxn modelId="{FA01DDAF-64DC-40BC-A894-8C02A8018F27}" type="presOf" srcId="{527ADC5E-C253-4C38-A4AA-85D3F757A2D9}" destId="{CECD2B65-8278-4692-A4E1-85063282F200}" srcOrd="0" destOrd="0" presId="urn:microsoft.com/office/officeart/2005/8/layout/target2"/>
    <dgm:cxn modelId="{8C11B4A0-6C5F-4FD3-A6B5-E99F28B6D377}" type="presParOf" srcId="{C76CF36C-8755-454A-840D-E49F78F46121}" destId="{49051385-CB61-4A70-AAD3-CAB8BC5F51FB}" srcOrd="0" destOrd="0" presId="urn:microsoft.com/office/officeart/2005/8/layout/target2"/>
    <dgm:cxn modelId="{F178F60F-BAE4-464A-9F9C-6529D47177B5}" type="presParOf" srcId="{49051385-CB61-4A70-AAD3-CAB8BC5F51FB}" destId="{BDED9C22-D7BA-4CDE-B18A-4392C588D47D}" srcOrd="0" destOrd="0" presId="urn:microsoft.com/office/officeart/2005/8/layout/target2"/>
    <dgm:cxn modelId="{343D46CB-6EBD-4694-A3D5-F03A83572009}" type="presParOf" srcId="{49051385-CB61-4A70-AAD3-CAB8BC5F51FB}" destId="{1E2FB099-D834-4E23-B0FC-C3A84286E405}" srcOrd="1" destOrd="0" presId="urn:microsoft.com/office/officeart/2005/8/layout/target2"/>
    <dgm:cxn modelId="{DAFC00D9-CF99-42D5-81A1-C48E4D405DA9}" type="presParOf" srcId="{1E2FB099-D834-4E23-B0FC-C3A84286E405}" destId="{85264453-B7B6-4191-8704-B38CA15450FF}" srcOrd="0" destOrd="0" presId="urn:microsoft.com/office/officeart/2005/8/layout/target2"/>
    <dgm:cxn modelId="{EFC96DB6-60CA-42DF-8E2C-D4C5387798BB}" type="presParOf" srcId="{1E2FB099-D834-4E23-B0FC-C3A84286E405}" destId="{93196726-CB80-4077-B305-258069A85FC2}" srcOrd="1" destOrd="0" presId="urn:microsoft.com/office/officeart/2005/8/layout/target2"/>
    <dgm:cxn modelId="{5C14D7DA-E944-4D65-A82E-459778098645}" type="presParOf" srcId="{1E2FB099-D834-4E23-B0FC-C3A84286E405}" destId="{CECD2B65-8278-4692-A4E1-85063282F200}" srcOrd="2" destOrd="0" presId="urn:microsoft.com/office/officeart/2005/8/layout/target2"/>
    <dgm:cxn modelId="{DA12F8FA-E776-44CF-9F2B-AB214B40CC9E}" type="presParOf" srcId="{1E2FB099-D834-4E23-B0FC-C3A84286E405}" destId="{04769959-C740-4303-A20D-7715204093C1}" srcOrd="3" destOrd="0" presId="urn:microsoft.com/office/officeart/2005/8/layout/target2"/>
    <dgm:cxn modelId="{1F7AD403-7F72-4598-AD04-468E29387A90}" type="presParOf" srcId="{1E2FB099-D834-4E23-B0FC-C3A84286E405}" destId="{1EEB8A7C-58E7-4B04-99BD-19E3F87E4952}"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0A447-B043-4CBF-9B7C-6FA4324C03E1}"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s-ES"/>
        </a:p>
      </dgm:t>
    </dgm:pt>
    <dgm:pt modelId="{02D203D1-CB05-4A78-899B-97DCFE79D7E9}">
      <dgm:prSet phldrT="[Texto]"/>
      <dgm:spPr/>
      <dgm:t>
        <a:bodyPr/>
        <a:lstStyle/>
        <a:p>
          <a:r>
            <a:rPr lang="es-ES" dirty="0"/>
            <a:t>Diners</a:t>
          </a:r>
        </a:p>
      </dgm:t>
    </dgm:pt>
    <dgm:pt modelId="{96A2FBCD-31E4-4A85-886F-46A5BF404462}" type="parTrans" cxnId="{EE1455AC-E05E-441E-B1CE-81CB8267AE14}">
      <dgm:prSet/>
      <dgm:spPr/>
      <dgm:t>
        <a:bodyPr/>
        <a:lstStyle/>
        <a:p>
          <a:endParaRPr lang="es-ES"/>
        </a:p>
      </dgm:t>
    </dgm:pt>
    <dgm:pt modelId="{1D7852DB-B83A-4F74-8F3B-F360D0F8AD4D}" type="sibTrans" cxnId="{EE1455AC-E05E-441E-B1CE-81CB8267AE14}">
      <dgm:prSet/>
      <dgm:spPr/>
      <dgm:t>
        <a:bodyPr/>
        <a:lstStyle/>
        <a:p>
          <a:endParaRPr lang="es-ES"/>
        </a:p>
      </dgm:t>
    </dgm:pt>
    <dgm:pt modelId="{0B2B6097-F2E0-4C49-BBD3-098BEFB38E9C}">
      <dgm:prSet phldrT="[Texto]"/>
      <dgm:spPr/>
      <dgm:t>
        <a:bodyPr/>
        <a:lstStyle/>
        <a:p>
          <a:r>
            <a:rPr lang="es-ES" dirty="0"/>
            <a:t>Contratación con firma digital </a:t>
          </a:r>
        </a:p>
      </dgm:t>
    </dgm:pt>
    <dgm:pt modelId="{999666D2-41BC-4234-88C0-D168857A64AD}" type="parTrans" cxnId="{675FFE97-52DB-40F5-A7E9-4CC16588A728}">
      <dgm:prSet/>
      <dgm:spPr/>
      <dgm:t>
        <a:bodyPr/>
        <a:lstStyle/>
        <a:p>
          <a:endParaRPr lang="es-ES"/>
        </a:p>
      </dgm:t>
    </dgm:pt>
    <dgm:pt modelId="{82F5F072-A727-4B08-A193-F1CB3BE77460}" type="sibTrans" cxnId="{675FFE97-52DB-40F5-A7E9-4CC16588A728}">
      <dgm:prSet/>
      <dgm:spPr/>
      <dgm:t>
        <a:bodyPr/>
        <a:lstStyle/>
        <a:p>
          <a:endParaRPr lang="es-ES"/>
        </a:p>
      </dgm:t>
    </dgm:pt>
    <dgm:pt modelId="{2425C523-D13D-4867-93E3-0F2EC367836D}">
      <dgm:prSet phldrT="[Texto]"/>
      <dgm:spPr/>
      <dgm:t>
        <a:bodyPr/>
        <a:lstStyle/>
        <a:p>
          <a:r>
            <a:rPr lang="es-ES" dirty="0"/>
            <a:t>Universidad</a:t>
          </a:r>
        </a:p>
      </dgm:t>
    </dgm:pt>
    <dgm:pt modelId="{CC18BEF1-D31D-455E-ACB1-CCF92DF86E74}" type="parTrans" cxnId="{9F96A5DB-532C-49E6-B446-20F81AAFF5AD}">
      <dgm:prSet/>
      <dgm:spPr/>
      <dgm:t>
        <a:bodyPr/>
        <a:lstStyle/>
        <a:p>
          <a:endParaRPr lang="es-ES"/>
        </a:p>
      </dgm:t>
    </dgm:pt>
    <dgm:pt modelId="{45039A30-362A-4954-945E-FA5AAA2C4DD5}" type="sibTrans" cxnId="{9F96A5DB-532C-49E6-B446-20F81AAFF5AD}">
      <dgm:prSet/>
      <dgm:spPr/>
      <dgm:t>
        <a:bodyPr/>
        <a:lstStyle/>
        <a:p>
          <a:endParaRPr lang="es-ES"/>
        </a:p>
      </dgm:t>
    </dgm:pt>
    <dgm:pt modelId="{ECD6809A-885E-48A8-81A6-6B3873BFD12A}">
      <dgm:prSet phldrT="[Texto]"/>
      <dgm:spPr/>
      <dgm:t>
        <a:bodyPr/>
        <a:lstStyle/>
        <a:p>
          <a:r>
            <a:rPr lang="es-ES" dirty="0"/>
            <a:t>Oferta académica variada</a:t>
          </a:r>
        </a:p>
      </dgm:t>
    </dgm:pt>
    <dgm:pt modelId="{9E5DDA1D-571B-4256-A6E4-0812D64C9BBC}" type="parTrans" cxnId="{E34C6DA6-C780-497D-899A-6BA47FE741ED}">
      <dgm:prSet/>
      <dgm:spPr/>
      <dgm:t>
        <a:bodyPr/>
        <a:lstStyle/>
        <a:p>
          <a:endParaRPr lang="es-ES"/>
        </a:p>
      </dgm:t>
    </dgm:pt>
    <dgm:pt modelId="{9DE81BD9-BB9B-41AA-8465-5A2F52BFDE61}" type="sibTrans" cxnId="{E34C6DA6-C780-497D-899A-6BA47FE741ED}">
      <dgm:prSet/>
      <dgm:spPr/>
      <dgm:t>
        <a:bodyPr/>
        <a:lstStyle/>
        <a:p>
          <a:endParaRPr lang="es-ES"/>
        </a:p>
      </dgm:t>
    </dgm:pt>
    <dgm:pt modelId="{8B51E7E7-1671-4542-85E7-6FD3F1280DBC}">
      <dgm:prSet phldrT="[Texto]"/>
      <dgm:spPr/>
      <dgm:t>
        <a:bodyPr/>
        <a:lstStyle/>
        <a:p>
          <a:r>
            <a:rPr lang="es-ES" dirty="0"/>
            <a:t>Últimos dos semestres de la carrea con beca al 100%</a:t>
          </a:r>
        </a:p>
      </dgm:t>
    </dgm:pt>
    <dgm:pt modelId="{403F9C67-4C98-4DD1-8C75-EFF9095FDFE6}" type="parTrans" cxnId="{AA0B87A3-E950-4F17-9034-57FEB9DDBD84}">
      <dgm:prSet/>
      <dgm:spPr/>
      <dgm:t>
        <a:bodyPr/>
        <a:lstStyle/>
        <a:p>
          <a:endParaRPr lang="es-ES"/>
        </a:p>
      </dgm:t>
    </dgm:pt>
    <dgm:pt modelId="{B110213F-2A32-43C8-9445-6F24DBB6D748}" type="sibTrans" cxnId="{AA0B87A3-E950-4F17-9034-57FEB9DDBD84}">
      <dgm:prSet/>
      <dgm:spPr/>
      <dgm:t>
        <a:bodyPr/>
        <a:lstStyle/>
        <a:p>
          <a:endParaRPr lang="es-ES"/>
        </a:p>
      </dgm:t>
    </dgm:pt>
    <dgm:pt modelId="{E9A46A25-0634-4CFD-97F3-0E5D3E803B62}">
      <dgm:prSet phldrT="[Texto]"/>
      <dgm:spPr/>
      <dgm:t>
        <a:bodyPr/>
        <a:lstStyle/>
        <a:p>
          <a:r>
            <a:rPr lang="es-ES" dirty="0"/>
            <a:t>Raul </a:t>
          </a:r>
          <a:r>
            <a:rPr lang="es-ES" dirty="0" err="1"/>
            <a:t>Coka</a:t>
          </a:r>
          <a:r>
            <a:rPr lang="es-ES" dirty="0"/>
            <a:t> </a:t>
          </a:r>
        </a:p>
      </dgm:t>
    </dgm:pt>
    <dgm:pt modelId="{61654695-D51F-41A6-B3BF-09893B86FD99}" type="parTrans" cxnId="{29FCF76D-C498-4E09-A0B8-818CE22EF90A}">
      <dgm:prSet/>
      <dgm:spPr/>
      <dgm:t>
        <a:bodyPr/>
        <a:lstStyle/>
        <a:p>
          <a:endParaRPr lang="es-ES"/>
        </a:p>
      </dgm:t>
    </dgm:pt>
    <dgm:pt modelId="{BD67F592-34AF-427D-AAE2-7DDFD201D9FA}" type="sibTrans" cxnId="{29FCF76D-C498-4E09-A0B8-818CE22EF90A}">
      <dgm:prSet/>
      <dgm:spPr/>
      <dgm:t>
        <a:bodyPr/>
        <a:lstStyle/>
        <a:p>
          <a:endParaRPr lang="es-ES"/>
        </a:p>
      </dgm:t>
    </dgm:pt>
    <dgm:pt modelId="{73C3FEE5-3E93-4FBC-8EDB-5A39CE99A48B}">
      <dgm:prSet phldrT="[Texto]"/>
      <dgm:spPr/>
      <dgm:t>
        <a:bodyPr/>
        <a:lstStyle/>
        <a:p>
          <a:r>
            <a:rPr lang="es-ES" dirty="0"/>
            <a:t>Seguro de Vida por hasta 10,000 USD al socio que haya contratado el PAD, durante los 12 primeros meses del PAD, posterior al mismo por solicitud del cliente podrá contratarlo directamente con la aseguradora.</a:t>
          </a:r>
        </a:p>
      </dgm:t>
    </dgm:pt>
    <dgm:pt modelId="{95B39EA1-DC5E-461D-8892-443C8C67C50F}" type="parTrans" cxnId="{1555258A-1B7A-4370-B4BF-D7B44645EA18}">
      <dgm:prSet/>
      <dgm:spPr/>
      <dgm:t>
        <a:bodyPr/>
        <a:lstStyle/>
        <a:p>
          <a:endParaRPr lang="es-ES"/>
        </a:p>
      </dgm:t>
    </dgm:pt>
    <dgm:pt modelId="{0CEDCD3D-1DE6-4E8F-88EC-FCAFFFC406C9}" type="sibTrans" cxnId="{1555258A-1B7A-4370-B4BF-D7B44645EA18}">
      <dgm:prSet/>
      <dgm:spPr/>
      <dgm:t>
        <a:bodyPr/>
        <a:lstStyle/>
        <a:p>
          <a:endParaRPr lang="es-ES"/>
        </a:p>
      </dgm:t>
    </dgm:pt>
    <dgm:pt modelId="{73DA0FDA-CD07-4913-888E-B66958932378}">
      <dgm:prSet phldrT="[Texto]"/>
      <dgm:spPr/>
      <dgm:t>
        <a:bodyPr/>
        <a:lstStyle/>
        <a:p>
          <a:r>
            <a:rPr lang="es-ES" dirty="0"/>
            <a:t>Minino 50 USD de ahorro</a:t>
          </a:r>
        </a:p>
      </dgm:t>
    </dgm:pt>
    <dgm:pt modelId="{D72E951A-44BE-4D43-84C4-E85096807B30}" type="sibTrans" cxnId="{F9D813AE-37DC-49B7-80FB-497E4010E8F3}">
      <dgm:prSet/>
      <dgm:spPr/>
      <dgm:t>
        <a:bodyPr/>
        <a:lstStyle/>
        <a:p>
          <a:endParaRPr lang="es-ES"/>
        </a:p>
      </dgm:t>
    </dgm:pt>
    <dgm:pt modelId="{3FFB4E84-9E9B-4C37-87A3-AFD959760EE3}" type="parTrans" cxnId="{F9D813AE-37DC-49B7-80FB-497E4010E8F3}">
      <dgm:prSet/>
      <dgm:spPr/>
      <dgm:t>
        <a:bodyPr/>
        <a:lstStyle/>
        <a:p>
          <a:endParaRPr lang="es-ES"/>
        </a:p>
      </dgm:t>
    </dgm:pt>
    <dgm:pt modelId="{B7367F8C-CF90-4CBD-B1DC-B096469A422A}">
      <dgm:prSet phldrT="[Texto]"/>
      <dgm:spPr/>
      <dgm:t>
        <a:bodyPr/>
        <a:lstStyle/>
        <a:p>
          <a:r>
            <a:rPr lang="es-ES" dirty="0"/>
            <a:t>Debito automático con cargo a la tarjeta principal</a:t>
          </a:r>
        </a:p>
      </dgm:t>
    </dgm:pt>
    <dgm:pt modelId="{44F4AD70-22BD-4C29-924B-EC2AE1ADFF9B}" type="parTrans" cxnId="{A840E03E-5F65-43D9-9C67-4DA2B5D7C56D}">
      <dgm:prSet/>
      <dgm:spPr/>
      <dgm:t>
        <a:bodyPr/>
        <a:lstStyle/>
        <a:p>
          <a:endParaRPr lang="es-ES"/>
        </a:p>
      </dgm:t>
    </dgm:pt>
    <dgm:pt modelId="{E0478D39-EAC9-4065-BA91-371B6CFFAEA8}" type="sibTrans" cxnId="{A840E03E-5F65-43D9-9C67-4DA2B5D7C56D}">
      <dgm:prSet/>
      <dgm:spPr/>
      <dgm:t>
        <a:bodyPr/>
        <a:lstStyle/>
        <a:p>
          <a:endParaRPr lang="es-ES"/>
        </a:p>
      </dgm:t>
    </dgm:pt>
    <dgm:pt modelId="{FF4A8CE0-D95F-40B9-A1CE-929DB26C3070}">
      <dgm:prSet phldrT="[Texto]"/>
      <dgm:spPr/>
      <dgm:t>
        <a:bodyPr/>
        <a:lstStyle/>
        <a:p>
          <a:r>
            <a:rPr lang="es-ES" dirty="0"/>
            <a:t>Tablero tasas vigente según monto y plazo</a:t>
          </a:r>
        </a:p>
      </dgm:t>
    </dgm:pt>
    <dgm:pt modelId="{B62B6974-4983-4676-9027-46D47A2819B3}" type="parTrans" cxnId="{C9259062-B215-45A4-9A9F-97A9F846E282}">
      <dgm:prSet/>
      <dgm:spPr/>
      <dgm:t>
        <a:bodyPr/>
        <a:lstStyle/>
        <a:p>
          <a:endParaRPr lang="es-ES"/>
        </a:p>
      </dgm:t>
    </dgm:pt>
    <dgm:pt modelId="{F7BD19F4-B355-4EB5-98C7-D489CA2013D1}" type="sibTrans" cxnId="{C9259062-B215-45A4-9A9F-97A9F846E282}">
      <dgm:prSet/>
      <dgm:spPr/>
      <dgm:t>
        <a:bodyPr/>
        <a:lstStyle/>
        <a:p>
          <a:endParaRPr lang="es-ES"/>
        </a:p>
      </dgm:t>
    </dgm:pt>
    <dgm:pt modelId="{9BECD4EF-1497-467C-A8C2-BA75A9A4DF8F}">
      <dgm:prSet phldrT="[Texto]"/>
      <dgm:spPr/>
      <dgm:t>
        <a:bodyPr/>
        <a:lstStyle/>
        <a:p>
          <a:r>
            <a:rPr lang="es-ES" dirty="0"/>
            <a:t>Tasa máxima anual 3,40</a:t>
          </a:r>
        </a:p>
      </dgm:t>
    </dgm:pt>
    <dgm:pt modelId="{06FDBF1C-5774-4FF5-84C1-ADE14E4FB03E}" type="parTrans" cxnId="{920AD60F-0743-4A91-BDF0-9C776773AC0B}">
      <dgm:prSet/>
      <dgm:spPr/>
      <dgm:t>
        <a:bodyPr/>
        <a:lstStyle/>
        <a:p>
          <a:endParaRPr lang="es-ES"/>
        </a:p>
      </dgm:t>
    </dgm:pt>
    <dgm:pt modelId="{8F5BEF0F-BEA8-4659-BA07-DED9A440983F}" type="sibTrans" cxnId="{920AD60F-0743-4A91-BDF0-9C776773AC0B}">
      <dgm:prSet/>
      <dgm:spPr/>
      <dgm:t>
        <a:bodyPr/>
        <a:lstStyle/>
        <a:p>
          <a:endParaRPr lang="es-ES"/>
        </a:p>
      </dgm:t>
    </dgm:pt>
    <dgm:pt modelId="{3028B878-02BA-48FB-8B7C-DBEC087CE468}">
      <dgm:prSet phldrT="[Texto]"/>
      <dgm:spPr/>
      <dgm:t>
        <a:bodyPr/>
        <a:lstStyle/>
        <a:p>
          <a:r>
            <a:rPr lang="es-ES" dirty="0"/>
            <a:t>Retiro al momento que lo solicite</a:t>
          </a:r>
        </a:p>
      </dgm:t>
    </dgm:pt>
    <dgm:pt modelId="{60E0586D-2090-4530-B877-18EE4CD1926F}" type="parTrans" cxnId="{F778DBB5-46A7-412B-93BC-A23C750A909A}">
      <dgm:prSet/>
      <dgm:spPr/>
      <dgm:t>
        <a:bodyPr/>
        <a:lstStyle/>
        <a:p>
          <a:endParaRPr lang="es-ES"/>
        </a:p>
      </dgm:t>
    </dgm:pt>
    <dgm:pt modelId="{CE86ECFE-84AC-4331-8DB7-3324E72F4497}" type="sibTrans" cxnId="{F778DBB5-46A7-412B-93BC-A23C750A909A}">
      <dgm:prSet/>
      <dgm:spPr/>
      <dgm:t>
        <a:bodyPr/>
        <a:lstStyle/>
        <a:p>
          <a:endParaRPr lang="es-ES"/>
        </a:p>
      </dgm:t>
    </dgm:pt>
    <dgm:pt modelId="{2FA4BC57-AF88-4D44-ADCF-864FBBA9C522}" type="pres">
      <dgm:prSet presAssocID="{2B40A447-B043-4CBF-9B7C-6FA4324C03E1}" presName="theList" presStyleCnt="0">
        <dgm:presLayoutVars>
          <dgm:dir/>
          <dgm:animLvl val="lvl"/>
          <dgm:resizeHandles val="exact"/>
        </dgm:presLayoutVars>
      </dgm:prSet>
      <dgm:spPr/>
    </dgm:pt>
    <dgm:pt modelId="{D9B1FA55-51E4-4EA7-ADC3-9977EA98169D}" type="pres">
      <dgm:prSet presAssocID="{02D203D1-CB05-4A78-899B-97DCFE79D7E9}" presName="compNode" presStyleCnt="0"/>
      <dgm:spPr/>
    </dgm:pt>
    <dgm:pt modelId="{551369E6-CA34-4F5F-98F3-E2FB8EF956AA}" type="pres">
      <dgm:prSet presAssocID="{02D203D1-CB05-4A78-899B-97DCFE79D7E9}" presName="aNode" presStyleLbl="bgShp" presStyleIdx="0" presStyleCnt="3"/>
      <dgm:spPr/>
    </dgm:pt>
    <dgm:pt modelId="{5A1046EE-A2B4-48A3-90FB-386F1D75C88D}" type="pres">
      <dgm:prSet presAssocID="{02D203D1-CB05-4A78-899B-97DCFE79D7E9}" presName="textNode" presStyleLbl="bgShp" presStyleIdx="0" presStyleCnt="3"/>
      <dgm:spPr/>
    </dgm:pt>
    <dgm:pt modelId="{32917277-653B-445C-950C-7FD1FD26922F}" type="pres">
      <dgm:prSet presAssocID="{02D203D1-CB05-4A78-899B-97DCFE79D7E9}" presName="compChildNode" presStyleCnt="0"/>
      <dgm:spPr/>
    </dgm:pt>
    <dgm:pt modelId="{619442B9-38CB-4074-983A-2F2D68875A83}" type="pres">
      <dgm:prSet presAssocID="{02D203D1-CB05-4A78-899B-97DCFE79D7E9}" presName="theInnerList" presStyleCnt="0"/>
      <dgm:spPr/>
    </dgm:pt>
    <dgm:pt modelId="{0302EE3B-CF93-4C33-A08D-FB57976458FC}" type="pres">
      <dgm:prSet presAssocID="{0B2B6097-F2E0-4C49-BBD3-098BEFB38E9C}" presName="childNode" presStyleLbl="node1" presStyleIdx="0" presStyleCnt="9">
        <dgm:presLayoutVars>
          <dgm:bulletEnabled val="1"/>
        </dgm:presLayoutVars>
      </dgm:prSet>
      <dgm:spPr/>
    </dgm:pt>
    <dgm:pt modelId="{5167B84A-9D72-4CD5-8883-3D903E1DA27E}" type="pres">
      <dgm:prSet presAssocID="{0B2B6097-F2E0-4C49-BBD3-098BEFB38E9C}" presName="aSpace2" presStyleCnt="0"/>
      <dgm:spPr/>
    </dgm:pt>
    <dgm:pt modelId="{4471C63E-870D-459C-8752-39FA468D6259}" type="pres">
      <dgm:prSet presAssocID="{73DA0FDA-CD07-4913-888E-B66958932378}" presName="childNode" presStyleLbl="node1" presStyleIdx="1" presStyleCnt="9">
        <dgm:presLayoutVars>
          <dgm:bulletEnabled val="1"/>
        </dgm:presLayoutVars>
      </dgm:prSet>
      <dgm:spPr/>
    </dgm:pt>
    <dgm:pt modelId="{8E532754-C32B-46A4-9BE1-26A55A238E8A}" type="pres">
      <dgm:prSet presAssocID="{73DA0FDA-CD07-4913-888E-B66958932378}" presName="aSpace2" presStyleCnt="0"/>
      <dgm:spPr/>
    </dgm:pt>
    <dgm:pt modelId="{0842CEBA-4C03-427D-8EE1-0EED750B6E4E}" type="pres">
      <dgm:prSet presAssocID="{B7367F8C-CF90-4CBD-B1DC-B096469A422A}" presName="childNode" presStyleLbl="node1" presStyleIdx="2" presStyleCnt="9">
        <dgm:presLayoutVars>
          <dgm:bulletEnabled val="1"/>
        </dgm:presLayoutVars>
      </dgm:prSet>
      <dgm:spPr/>
    </dgm:pt>
    <dgm:pt modelId="{4EB93355-8697-4711-ACD4-C4A296EF58F7}" type="pres">
      <dgm:prSet presAssocID="{B7367F8C-CF90-4CBD-B1DC-B096469A422A}" presName="aSpace2" presStyleCnt="0"/>
      <dgm:spPr/>
    </dgm:pt>
    <dgm:pt modelId="{3CAEA99C-CD9F-4CA5-9FCB-0061A96BE8C8}" type="pres">
      <dgm:prSet presAssocID="{FF4A8CE0-D95F-40B9-A1CE-929DB26C3070}" presName="childNode" presStyleLbl="node1" presStyleIdx="3" presStyleCnt="9">
        <dgm:presLayoutVars>
          <dgm:bulletEnabled val="1"/>
        </dgm:presLayoutVars>
      </dgm:prSet>
      <dgm:spPr/>
    </dgm:pt>
    <dgm:pt modelId="{3C055329-6A13-406F-BFB5-890FD76EA08D}" type="pres">
      <dgm:prSet presAssocID="{FF4A8CE0-D95F-40B9-A1CE-929DB26C3070}" presName="aSpace2" presStyleCnt="0"/>
      <dgm:spPr/>
    </dgm:pt>
    <dgm:pt modelId="{5E70CDE9-5053-432A-9530-1559C9154979}" type="pres">
      <dgm:prSet presAssocID="{9BECD4EF-1497-467C-A8C2-BA75A9A4DF8F}" presName="childNode" presStyleLbl="node1" presStyleIdx="4" presStyleCnt="9">
        <dgm:presLayoutVars>
          <dgm:bulletEnabled val="1"/>
        </dgm:presLayoutVars>
      </dgm:prSet>
      <dgm:spPr/>
    </dgm:pt>
    <dgm:pt modelId="{4C9FA620-EE85-461C-BBDF-643AF2AC8CC6}" type="pres">
      <dgm:prSet presAssocID="{9BECD4EF-1497-467C-A8C2-BA75A9A4DF8F}" presName="aSpace2" presStyleCnt="0"/>
      <dgm:spPr/>
    </dgm:pt>
    <dgm:pt modelId="{7C7C58F9-B87B-48C3-97A9-3D67EBE2B29A}" type="pres">
      <dgm:prSet presAssocID="{3028B878-02BA-48FB-8B7C-DBEC087CE468}" presName="childNode" presStyleLbl="node1" presStyleIdx="5" presStyleCnt="9">
        <dgm:presLayoutVars>
          <dgm:bulletEnabled val="1"/>
        </dgm:presLayoutVars>
      </dgm:prSet>
      <dgm:spPr/>
    </dgm:pt>
    <dgm:pt modelId="{03B9CCB9-3E4A-4B99-916C-E409A08A1520}" type="pres">
      <dgm:prSet presAssocID="{02D203D1-CB05-4A78-899B-97DCFE79D7E9}" presName="aSpace" presStyleCnt="0"/>
      <dgm:spPr/>
    </dgm:pt>
    <dgm:pt modelId="{F79614E0-BC73-4F77-8E46-3B6EA0856CC2}" type="pres">
      <dgm:prSet presAssocID="{2425C523-D13D-4867-93E3-0F2EC367836D}" presName="compNode" presStyleCnt="0"/>
      <dgm:spPr/>
    </dgm:pt>
    <dgm:pt modelId="{D7B75283-E962-4AE4-BF53-89E4830FAB6B}" type="pres">
      <dgm:prSet presAssocID="{2425C523-D13D-4867-93E3-0F2EC367836D}" presName="aNode" presStyleLbl="bgShp" presStyleIdx="1" presStyleCnt="3"/>
      <dgm:spPr/>
    </dgm:pt>
    <dgm:pt modelId="{621301AA-69E7-478F-8E87-EE720677794E}" type="pres">
      <dgm:prSet presAssocID="{2425C523-D13D-4867-93E3-0F2EC367836D}" presName="textNode" presStyleLbl="bgShp" presStyleIdx="1" presStyleCnt="3"/>
      <dgm:spPr/>
    </dgm:pt>
    <dgm:pt modelId="{06C63334-F83A-47E2-891D-D2A4C932ABD5}" type="pres">
      <dgm:prSet presAssocID="{2425C523-D13D-4867-93E3-0F2EC367836D}" presName="compChildNode" presStyleCnt="0"/>
      <dgm:spPr/>
    </dgm:pt>
    <dgm:pt modelId="{9967CCF2-15D0-48AA-86FE-C8B01109A85E}" type="pres">
      <dgm:prSet presAssocID="{2425C523-D13D-4867-93E3-0F2EC367836D}" presName="theInnerList" presStyleCnt="0"/>
      <dgm:spPr/>
    </dgm:pt>
    <dgm:pt modelId="{ABA243F2-90C0-4D3C-BF2E-012E810537B2}" type="pres">
      <dgm:prSet presAssocID="{ECD6809A-885E-48A8-81A6-6B3873BFD12A}" presName="childNode" presStyleLbl="node1" presStyleIdx="6" presStyleCnt="9">
        <dgm:presLayoutVars>
          <dgm:bulletEnabled val="1"/>
        </dgm:presLayoutVars>
      </dgm:prSet>
      <dgm:spPr/>
    </dgm:pt>
    <dgm:pt modelId="{D8DD5BCC-80F5-4281-85E6-AB3D11DA68F3}" type="pres">
      <dgm:prSet presAssocID="{ECD6809A-885E-48A8-81A6-6B3873BFD12A}" presName="aSpace2" presStyleCnt="0"/>
      <dgm:spPr/>
    </dgm:pt>
    <dgm:pt modelId="{6AFDD981-E241-4246-9B89-73BA995F9707}" type="pres">
      <dgm:prSet presAssocID="{8B51E7E7-1671-4542-85E7-6FD3F1280DBC}" presName="childNode" presStyleLbl="node1" presStyleIdx="7" presStyleCnt="9">
        <dgm:presLayoutVars>
          <dgm:bulletEnabled val="1"/>
        </dgm:presLayoutVars>
      </dgm:prSet>
      <dgm:spPr/>
    </dgm:pt>
    <dgm:pt modelId="{AF04D8C9-78DF-491C-95EA-723E0C87F859}" type="pres">
      <dgm:prSet presAssocID="{2425C523-D13D-4867-93E3-0F2EC367836D}" presName="aSpace" presStyleCnt="0"/>
      <dgm:spPr/>
    </dgm:pt>
    <dgm:pt modelId="{E7A37F60-B828-4855-A438-E8F2ED146917}" type="pres">
      <dgm:prSet presAssocID="{E9A46A25-0634-4CFD-97F3-0E5D3E803B62}" presName="compNode" presStyleCnt="0"/>
      <dgm:spPr/>
    </dgm:pt>
    <dgm:pt modelId="{4203431C-4C3C-46FF-82BA-15585331FEB1}" type="pres">
      <dgm:prSet presAssocID="{E9A46A25-0634-4CFD-97F3-0E5D3E803B62}" presName="aNode" presStyleLbl="bgShp" presStyleIdx="2" presStyleCnt="3"/>
      <dgm:spPr/>
    </dgm:pt>
    <dgm:pt modelId="{745AB46C-815F-4F2C-9939-6D4E70AE19A5}" type="pres">
      <dgm:prSet presAssocID="{E9A46A25-0634-4CFD-97F3-0E5D3E803B62}" presName="textNode" presStyleLbl="bgShp" presStyleIdx="2" presStyleCnt="3"/>
      <dgm:spPr/>
    </dgm:pt>
    <dgm:pt modelId="{1B4D08F9-4172-4DE8-8D4F-61F398C5A7B6}" type="pres">
      <dgm:prSet presAssocID="{E9A46A25-0634-4CFD-97F3-0E5D3E803B62}" presName="compChildNode" presStyleCnt="0"/>
      <dgm:spPr/>
    </dgm:pt>
    <dgm:pt modelId="{5E5BBBEC-561F-474D-8D20-BBD53C0BB792}" type="pres">
      <dgm:prSet presAssocID="{E9A46A25-0634-4CFD-97F3-0E5D3E803B62}" presName="theInnerList" presStyleCnt="0"/>
      <dgm:spPr/>
    </dgm:pt>
    <dgm:pt modelId="{4FDDDE4A-45B6-4C5F-8872-B63591E4BCF4}" type="pres">
      <dgm:prSet presAssocID="{73C3FEE5-3E93-4FBC-8EDB-5A39CE99A48B}" presName="childNode" presStyleLbl="node1" presStyleIdx="8" presStyleCnt="9" custLinFactNeighborX="1094" custLinFactNeighborY="-495">
        <dgm:presLayoutVars>
          <dgm:bulletEnabled val="1"/>
        </dgm:presLayoutVars>
      </dgm:prSet>
      <dgm:spPr/>
    </dgm:pt>
  </dgm:ptLst>
  <dgm:cxnLst>
    <dgm:cxn modelId="{920AD60F-0743-4A91-BDF0-9C776773AC0B}" srcId="{02D203D1-CB05-4A78-899B-97DCFE79D7E9}" destId="{9BECD4EF-1497-467C-A8C2-BA75A9A4DF8F}" srcOrd="4" destOrd="0" parTransId="{06FDBF1C-5774-4FF5-84C1-ADE14E4FB03E}" sibTransId="{8F5BEF0F-BEA8-4659-BA07-DED9A440983F}"/>
    <dgm:cxn modelId="{3CB93616-2977-4A0C-8DF8-D4C86CBDE696}" type="presOf" srcId="{0B2B6097-F2E0-4C49-BBD3-098BEFB38E9C}" destId="{0302EE3B-CF93-4C33-A08D-FB57976458FC}" srcOrd="0" destOrd="0" presId="urn:microsoft.com/office/officeart/2005/8/layout/lProcess2"/>
    <dgm:cxn modelId="{83E58438-41A3-4ACF-937A-D71F0F73011D}" type="presOf" srcId="{9BECD4EF-1497-467C-A8C2-BA75A9A4DF8F}" destId="{5E70CDE9-5053-432A-9530-1559C9154979}" srcOrd="0" destOrd="0" presId="urn:microsoft.com/office/officeart/2005/8/layout/lProcess2"/>
    <dgm:cxn modelId="{A840E03E-5F65-43D9-9C67-4DA2B5D7C56D}" srcId="{02D203D1-CB05-4A78-899B-97DCFE79D7E9}" destId="{B7367F8C-CF90-4CBD-B1DC-B096469A422A}" srcOrd="2" destOrd="0" parTransId="{44F4AD70-22BD-4C29-924B-EC2AE1ADFF9B}" sibTransId="{E0478D39-EAC9-4065-BA91-371B6CFFAEA8}"/>
    <dgm:cxn modelId="{68669D5B-CD63-4E14-B8A9-5735590CD4D4}" type="presOf" srcId="{E9A46A25-0634-4CFD-97F3-0E5D3E803B62}" destId="{745AB46C-815F-4F2C-9939-6D4E70AE19A5}" srcOrd="1" destOrd="0" presId="urn:microsoft.com/office/officeart/2005/8/layout/lProcess2"/>
    <dgm:cxn modelId="{C9259062-B215-45A4-9A9F-97A9F846E282}" srcId="{02D203D1-CB05-4A78-899B-97DCFE79D7E9}" destId="{FF4A8CE0-D95F-40B9-A1CE-929DB26C3070}" srcOrd="3" destOrd="0" parTransId="{B62B6974-4983-4676-9027-46D47A2819B3}" sibTransId="{F7BD19F4-B355-4EB5-98C7-D489CA2013D1}"/>
    <dgm:cxn modelId="{4D851865-C761-4537-9AC6-19A8E861489D}" type="presOf" srcId="{3028B878-02BA-48FB-8B7C-DBEC087CE468}" destId="{7C7C58F9-B87B-48C3-97A9-3D67EBE2B29A}" srcOrd="0" destOrd="0" presId="urn:microsoft.com/office/officeart/2005/8/layout/lProcess2"/>
    <dgm:cxn modelId="{95CF3E47-9CF4-47BD-ABED-F27FC4957796}" type="presOf" srcId="{02D203D1-CB05-4A78-899B-97DCFE79D7E9}" destId="{551369E6-CA34-4F5F-98F3-E2FB8EF956AA}" srcOrd="0" destOrd="0" presId="urn:microsoft.com/office/officeart/2005/8/layout/lProcess2"/>
    <dgm:cxn modelId="{C842B949-4EDA-426F-AE5F-1FC315C259CD}" type="presOf" srcId="{ECD6809A-885E-48A8-81A6-6B3873BFD12A}" destId="{ABA243F2-90C0-4D3C-BF2E-012E810537B2}" srcOrd="0" destOrd="0" presId="urn:microsoft.com/office/officeart/2005/8/layout/lProcess2"/>
    <dgm:cxn modelId="{FEF3296A-D6AA-47E4-98DE-2122B4522D84}" type="presOf" srcId="{2425C523-D13D-4867-93E3-0F2EC367836D}" destId="{621301AA-69E7-478F-8E87-EE720677794E}" srcOrd="1" destOrd="0" presId="urn:microsoft.com/office/officeart/2005/8/layout/lProcess2"/>
    <dgm:cxn modelId="{B8938E4A-99CD-4599-AA7D-2963EEC2E134}" type="presOf" srcId="{8B51E7E7-1671-4542-85E7-6FD3F1280DBC}" destId="{6AFDD981-E241-4246-9B89-73BA995F9707}" srcOrd="0" destOrd="0" presId="urn:microsoft.com/office/officeart/2005/8/layout/lProcess2"/>
    <dgm:cxn modelId="{29FCF76D-C498-4E09-A0B8-818CE22EF90A}" srcId="{2B40A447-B043-4CBF-9B7C-6FA4324C03E1}" destId="{E9A46A25-0634-4CFD-97F3-0E5D3E803B62}" srcOrd="2" destOrd="0" parTransId="{61654695-D51F-41A6-B3BF-09893B86FD99}" sibTransId="{BD67F592-34AF-427D-AAE2-7DDFD201D9FA}"/>
    <dgm:cxn modelId="{C1A02D88-A1A0-478C-9FDB-ED93C74C0567}" type="presOf" srcId="{73C3FEE5-3E93-4FBC-8EDB-5A39CE99A48B}" destId="{4FDDDE4A-45B6-4C5F-8872-B63591E4BCF4}" srcOrd="0" destOrd="0" presId="urn:microsoft.com/office/officeart/2005/8/layout/lProcess2"/>
    <dgm:cxn modelId="{4BA86589-1991-424E-AD6F-D1DDAF2C46EC}" type="presOf" srcId="{02D203D1-CB05-4A78-899B-97DCFE79D7E9}" destId="{5A1046EE-A2B4-48A3-90FB-386F1D75C88D}" srcOrd="1" destOrd="0" presId="urn:microsoft.com/office/officeart/2005/8/layout/lProcess2"/>
    <dgm:cxn modelId="{1555258A-1B7A-4370-B4BF-D7B44645EA18}" srcId="{E9A46A25-0634-4CFD-97F3-0E5D3E803B62}" destId="{73C3FEE5-3E93-4FBC-8EDB-5A39CE99A48B}" srcOrd="0" destOrd="0" parTransId="{95B39EA1-DC5E-461D-8892-443C8C67C50F}" sibTransId="{0CEDCD3D-1DE6-4E8F-88EC-FCAFFFC406C9}"/>
    <dgm:cxn modelId="{675FFE97-52DB-40F5-A7E9-4CC16588A728}" srcId="{02D203D1-CB05-4A78-899B-97DCFE79D7E9}" destId="{0B2B6097-F2E0-4C49-BBD3-098BEFB38E9C}" srcOrd="0" destOrd="0" parTransId="{999666D2-41BC-4234-88C0-D168857A64AD}" sibTransId="{82F5F072-A727-4B08-A193-F1CB3BE77460}"/>
    <dgm:cxn modelId="{AA0B87A3-E950-4F17-9034-57FEB9DDBD84}" srcId="{2425C523-D13D-4867-93E3-0F2EC367836D}" destId="{8B51E7E7-1671-4542-85E7-6FD3F1280DBC}" srcOrd="1" destOrd="0" parTransId="{403F9C67-4C98-4DD1-8C75-EFF9095FDFE6}" sibTransId="{B110213F-2A32-43C8-9445-6F24DBB6D748}"/>
    <dgm:cxn modelId="{E34C6DA6-C780-497D-899A-6BA47FE741ED}" srcId="{2425C523-D13D-4867-93E3-0F2EC367836D}" destId="{ECD6809A-885E-48A8-81A6-6B3873BFD12A}" srcOrd="0" destOrd="0" parTransId="{9E5DDA1D-571B-4256-A6E4-0812D64C9BBC}" sibTransId="{9DE81BD9-BB9B-41AA-8465-5A2F52BFDE61}"/>
    <dgm:cxn modelId="{BD75FEA6-9700-44A0-86C9-39C96578A0B9}" type="presOf" srcId="{2425C523-D13D-4867-93E3-0F2EC367836D}" destId="{D7B75283-E962-4AE4-BF53-89E4830FAB6B}" srcOrd="0" destOrd="0" presId="urn:microsoft.com/office/officeart/2005/8/layout/lProcess2"/>
    <dgm:cxn modelId="{B33CFCA8-209D-41A3-B32F-35F9E52F6B4C}" type="presOf" srcId="{FF4A8CE0-D95F-40B9-A1CE-929DB26C3070}" destId="{3CAEA99C-CD9F-4CA5-9FCB-0061A96BE8C8}" srcOrd="0" destOrd="0" presId="urn:microsoft.com/office/officeart/2005/8/layout/lProcess2"/>
    <dgm:cxn modelId="{EE1455AC-E05E-441E-B1CE-81CB8267AE14}" srcId="{2B40A447-B043-4CBF-9B7C-6FA4324C03E1}" destId="{02D203D1-CB05-4A78-899B-97DCFE79D7E9}" srcOrd="0" destOrd="0" parTransId="{96A2FBCD-31E4-4A85-886F-46A5BF404462}" sibTransId="{1D7852DB-B83A-4F74-8F3B-F360D0F8AD4D}"/>
    <dgm:cxn modelId="{F9D813AE-37DC-49B7-80FB-497E4010E8F3}" srcId="{02D203D1-CB05-4A78-899B-97DCFE79D7E9}" destId="{73DA0FDA-CD07-4913-888E-B66958932378}" srcOrd="1" destOrd="0" parTransId="{3FFB4E84-9E9B-4C37-87A3-AFD959760EE3}" sibTransId="{D72E951A-44BE-4D43-84C4-E85096807B30}"/>
    <dgm:cxn modelId="{B54D42AE-438D-436D-92CD-64D7D8C9F2F4}" type="presOf" srcId="{73DA0FDA-CD07-4913-888E-B66958932378}" destId="{4471C63E-870D-459C-8752-39FA468D6259}" srcOrd="0" destOrd="0" presId="urn:microsoft.com/office/officeart/2005/8/layout/lProcess2"/>
    <dgm:cxn modelId="{F778DBB5-46A7-412B-93BC-A23C750A909A}" srcId="{02D203D1-CB05-4A78-899B-97DCFE79D7E9}" destId="{3028B878-02BA-48FB-8B7C-DBEC087CE468}" srcOrd="5" destOrd="0" parTransId="{60E0586D-2090-4530-B877-18EE4CD1926F}" sibTransId="{CE86ECFE-84AC-4331-8DB7-3324E72F4497}"/>
    <dgm:cxn modelId="{B24E9FCE-A7BB-4087-A954-8DEE10D69618}" type="presOf" srcId="{2B40A447-B043-4CBF-9B7C-6FA4324C03E1}" destId="{2FA4BC57-AF88-4D44-ADCF-864FBBA9C522}" srcOrd="0" destOrd="0" presId="urn:microsoft.com/office/officeart/2005/8/layout/lProcess2"/>
    <dgm:cxn modelId="{A35857D0-C4F4-4B83-B580-3FB09FD1D1BF}" type="presOf" srcId="{E9A46A25-0634-4CFD-97F3-0E5D3E803B62}" destId="{4203431C-4C3C-46FF-82BA-15585331FEB1}" srcOrd="0" destOrd="0" presId="urn:microsoft.com/office/officeart/2005/8/layout/lProcess2"/>
    <dgm:cxn modelId="{9F96A5DB-532C-49E6-B446-20F81AAFF5AD}" srcId="{2B40A447-B043-4CBF-9B7C-6FA4324C03E1}" destId="{2425C523-D13D-4867-93E3-0F2EC367836D}" srcOrd="1" destOrd="0" parTransId="{CC18BEF1-D31D-455E-ACB1-CCF92DF86E74}" sibTransId="{45039A30-362A-4954-945E-FA5AAA2C4DD5}"/>
    <dgm:cxn modelId="{1EBBCDEC-4141-47A5-A239-42F5C9116BD6}" type="presOf" srcId="{B7367F8C-CF90-4CBD-B1DC-B096469A422A}" destId="{0842CEBA-4C03-427D-8EE1-0EED750B6E4E}" srcOrd="0" destOrd="0" presId="urn:microsoft.com/office/officeart/2005/8/layout/lProcess2"/>
    <dgm:cxn modelId="{0002B2B3-1EC3-488B-AF17-FD8058B9B3BE}" type="presParOf" srcId="{2FA4BC57-AF88-4D44-ADCF-864FBBA9C522}" destId="{D9B1FA55-51E4-4EA7-ADC3-9977EA98169D}" srcOrd="0" destOrd="0" presId="urn:microsoft.com/office/officeart/2005/8/layout/lProcess2"/>
    <dgm:cxn modelId="{F9CE057A-3974-412A-B3CE-7C49B215C1D1}" type="presParOf" srcId="{D9B1FA55-51E4-4EA7-ADC3-9977EA98169D}" destId="{551369E6-CA34-4F5F-98F3-E2FB8EF956AA}" srcOrd="0" destOrd="0" presId="urn:microsoft.com/office/officeart/2005/8/layout/lProcess2"/>
    <dgm:cxn modelId="{DF9EBFB0-FDAC-44F4-9D02-CD3DB0B13ED1}" type="presParOf" srcId="{D9B1FA55-51E4-4EA7-ADC3-9977EA98169D}" destId="{5A1046EE-A2B4-48A3-90FB-386F1D75C88D}" srcOrd="1" destOrd="0" presId="urn:microsoft.com/office/officeart/2005/8/layout/lProcess2"/>
    <dgm:cxn modelId="{A18BBA4A-101F-4944-A7A3-80E26C20B482}" type="presParOf" srcId="{D9B1FA55-51E4-4EA7-ADC3-9977EA98169D}" destId="{32917277-653B-445C-950C-7FD1FD26922F}" srcOrd="2" destOrd="0" presId="urn:microsoft.com/office/officeart/2005/8/layout/lProcess2"/>
    <dgm:cxn modelId="{DFAF3E39-CD59-4353-BE94-5DB80C54B900}" type="presParOf" srcId="{32917277-653B-445C-950C-7FD1FD26922F}" destId="{619442B9-38CB-4074-983A-2F2D68875A83}" srcOrd="0" destOrd="0" presId="urn:microsoft.com/office/officeart/2005/8/layout/lProcess2"/>
    <dgm:cxn modelId="{D59A8241-A69D-4FDF-AD99-6F4A53163B17}" type="presParOf" srcId="{619442B9-38CB-4074-983A-2F2D68875A83}" destId="{0302EE3B-CF93-4C33-A08D-FB57976458FC}" srcOrd="0" destOrd="0" presId="urn:microsoft.com/office/officeart/2005/8/layout/lProcess2"/>
    <dgm:cxn modelId="{7575E986-429D-4EE8-AB94-B42030F64863}" type="presParOf" srcId="{619442B9-38CB-4074-983A-2F2D68875A83}" destId="{5167B84A-9D72-4CD5-8883-3D903E1DA27E}" srcOrd="1" destOrd="0" presId="urn:microsoft.com/office/officeart/2005/8/layout/lProcess2"/>
    <dgm:cxn modelId="{095E5B37-9C98-4772-8252-53E9769C019C}" type="presParOf" srcId="{619442B9-38CB-4074-983A-2F2D68875A83}" destId="{4471C63E-870D-459C-8752-39FA468D6259}" srcOrd="2" destOrd="0" presId="urn:microsoft.com/office/officeart/2005/8/layout/lProcess2"/>
    <dgm:cxn modelId="{5894690C-D7ED-4502-9BD9-C2CBF73D1EB4}" type="presParOf" srcId="{619442B9-38CB-4074-983A-2F2D68875A83}" destId="{8E532754-C32B-46A4-9BE1-26A55A238E8A}" srcOrd="3" destOrd="0" presId="urn:microsoft.com/office/officeart/2005/8/layout/lProcess2"/>
    <dgm:cxn modelId="{E6699570-B3B2-4970-990E-210AF4027DDF}" type="presParOf" srcId="{619442B9-38CB-4074-983A-2F2D68875A83}" destId="{0842CEBA-4C03-427D-8EE1-0EED750B6E4E}" srcOrd="4" destOrd="0" presId="urn:microsoft.com/office/officeart/2005/8/layout/lProcess2"/>
    <dgm:cxn modelId="{454F36C7-A4DF-4012-8DC4-42DF8FC1287E}" type="presParOf" srcId="{619442B9-38CB-4074-983A-2F2D68875A83}" destId="{4EB93355-8697-4711-ACD4-C4A296EF58F7}" srcOrd="5" destOrd="0" presId="urn:microsoft.com/office/officeart/2005/8/layout/lProcess2"/>
    <dgm:cxn modelId="{16A55B58-0697-452A-9377-8F29322EAC11}" type="presParOf" srcId="{619442B9-38CB-4074-983A-2F2D68875A83}" destId="{3CAEA99C-CD9F-4CA5-9FCB-0061A96BE8C8}" srcOrd="6" destOrd="0" presId="urn:microsoft.com/office/officeart/2005/8/layout/lProcess2"/>
    <dgm:cxn modelId="{5516241B-D9CF-43AE-AA55-75D53E8A3CA3}" type="presParOf" srcId="{619442B9-38CB-4074-983A-2F2D68875A83}" destId="{3C055329-6A13-406F-BFB5-890FD76EA08D}" srcOrd="7" destOrd="0" presId="urn:microsoft.com/office/officeart/2005/8/layout/lProcess2"/>
    <dgm:cxn modelId="{4B93965E-AB3A-4FD3-AC52-65ADAB72A74F}" type="presParOf" srcId="{619442B9-38CB-4074-983A-2F2D68875A83}" destId="{5E70CDE9-5053-432A-9530-1559C9154979}" srcOrd="8" destOrd="0" presId="urn:microsoft.com/office/officeart/2005/8/layout/lProcess2"/>
    <dgm:cxn modelId="{7CFCD2EB-1566-413C-8AE9-09586340BFC6}" type="presParOf" srcId="{619442B9-38CB-4074-983A-2F2D68875A83}" destId="{4C9FA620-EE85-461C-BBDF-643AF2AC8CC6}" srcOrd="9" destOrd="0" presId="urn:microsoft.com/office/officeart/2005/8/layout/lProcess2"/>
    <dgm:cxn modelId="{B99DACDF-874D-4A48-8BBC-007A7695FE85}" type="presParOf" srcId="{619442B9-38CB-4074-983A-2F2D68875A83}" destId="{7C7C58F9-B87B-48C3-97A9-3D67EBE2B29A}" srcOrd="10" destOrd="0" presId="urn:microsoft.com/office/officeart/2005/8/layout/lProcess2"/>
    <dgm:cxn modelId="{9B2EEF13-7AB5-4931-BD87-767F8EFDB13B}" type="presParOf" srcId="{2FA4BC57-AF88-4D44-ADCF-864FBBA9C522}" destId="{03B9CCB9-3E4A-4B99-916C-E409A08A1520}" srcOrd="1" destOrd="0" presId="urn:microsoft.com/office/officeart/2005/8/layout/lProcess2"/>
    <dgm:cxn modelId="{417A3D51-E73B-443F-BCCD-472BB0BB8FB5}" type="presParOf" srcId="{2FA4BC57-AF88-4D44-ADCF-864FBBA9C522}" destId="{F79614E0-BC73-4F77-8E46-3B6EA0856CC2}" srcOrd="2" destOrd="0" presId="urn:microsoft.com/office/officeart/2005/8/layout/lProcess2"/>
    <dgm:cxn modelId="{0A6E1D0C-C634-4099-9E89-599E44D11A1E}" type="presParOf" srcId="{F79614E0-BC73-4F77-8E46-3B6EA0856CC2}" destId="{D7B75283-E962-4AE4-BF53-89E4830FAB6B}" srcOrd="0" destOrd="0" presId="urn:microsoft.com/office/officeart/2005/8/layout/lProcess2"/>
    <dgm:cxn modelId="{DEBFED8D-EAFB-40EB-91C6-45E6D27BE2A5}" type="presParOf" srcId="{F79614E0-BC73-4F77-8E46-3B6EA0856CC2}" destId="{621301AA-69E7-478F-8E87-EE720677794E}" srcOrd="1" destOrd="0" presId="urn:microsoft.com/office/officeart/2005/8/layout/lProcess2"/>
    <dgm:cxn modelId="{32532ED2-446E-4090-AEB5-B1C0A8433E1D}" type="presParOf" srcId="{F79614E0-BC73-4F77-8E46-3B6EA0856CC2}" destId="{06C63334-F83A-47E2-891D-D2A4C932ABD5}" srcOrd="2" destOrd="0" presId="urn:microsoft.com/office/officeart/2005/8/layout/lProcess2"/>
    <dgm:cxn modelId="{B1084117-6BC0-4006-9561-7A83385AA1B3}" type="presParOf" srcId="{06C63334-F83A-47E2-891D-D2A4C932ABD5}" destId="{9967CCF2-15D0-48AA-86FE-C8B01109A85E}" srcOrd="0" destOrd="0" presId="urn:microsoft.com/office/officeart/2005/8/layout/lProcess2"/>
    <dgm:cxn modelId="{E6D1B8C6-C50D-4049-B049-A5F0A832A7B6}" type="presParOf" srcId="{9967CCF2-15D0-48AA-86FE-C8B01109A85E}" destId="{ABA243F2-90C0-4D3C-BF2E-012E810537B2}" srcOrd="0" destOrd="0" presId="urn:microsoft.com/office/officeart/2005/8/layout/lProcess2"/>
    <dgm:cxn modelId="{B36234E1-A9BA-4E58-BFBB-F840269218ED}" type="presParOf" srcId="{9967CCF2-15D0-48AA-86FE-C8B01109A85E}" destId="{D8DD5BCC-80F5-4281-85E6-AB3D11DA68F3}" srcOrd="1" destOrd="0" presId="urn:microsoft.com/office/officeart/2005/8/layout/lProcess2"/>
    <dgm:cxn modelId="{545461A1-BBE6-440A-8F03-47B0C7ECB185}" type="presParOf" srcId="{9967CCF2-15D0-48AA-86FE-C8B01109A85E}" destId="{6AFDD981-E241-4246-9B89-73BA995F9707}" srcOrd="2" destOrd="0" presId="urn:microsoft.com/office/officeart/2005/8/layout/lProcess2"/>
    <dgm:cxn modelId="{C6A23C68-2ABF-4BA1-91F6-81A0815C96AD}" type="presParOf" srcId="{2FA4BC57-AF88-4D44-ADCF-864FBBA9C522}" destId="{AF04D8C9-78DF-491C-95EA-723E0C87F859}" srcOrd="3" destOrd="0" presId="urn:microsoft.com/office/officeart/2005/8/layout/lProcess2"/>
    <dgm:cxn modelId="{6E66296F-FAF5-4703-A929-D12D9A9CB3E9}" type="presParOf" srcId="{2FA4BC57-AF88-4D44-ADCF-864FBBA9C522}" destId="{E7A37F60-B828-4855-A438-E8F2ED146917}" srcOrd="4" destOrd="0" presId="urn:microsoft.com/office/officeart/2005/8/layout/lProcess2"/>
    <dgm:cxn modelId="{1937728B-02F0-4AA5-A31B-3C79336F264C}" type="presParOf" srcId="{E7A37F60-B828-4855-A438-E8F2ED146917}" destId="{4203431C-4C3C-46FF-82BA-15585331FEB1}" srcOrd="0" destOrd="0" presId="urn:microsoft.com/office/officeart/2005/8/layout/lProcess2"/>
    <dgm:cxn modelId="{E380A077-24D4-44CC-8F5E-E27B1B93F3DA}" type="presParOf" srcId="{E7A37F60-B828-4855-A438-E8F2ED146917}" destId="{745AB46C-815F-4F2C-9939-6D4E70AE19A5}" srcOrd="1" destOrd="0" presId="urn:microsoft.com/office/officeart/2005/8/layout/lProcess2"/>
    <dgm:cxn modelId="{0D73727E-B45A-49DB-BFCF-49865482DB20}" type="presParOf" srcId="{E7A37F60-B828-4855-A438-E8F2ED146917}" destId="{1B4D08F9-4172-4DE8-8D4F-61F398C5A7B6}" srcOrd="2" destOrd="0" presId="urn:microsoft.com/office/officeart/2005/8/layout/lProcess2"/>
    <dgm:cxn modelId="{3AA7C570-F979-4994-AD5E-2B53EDA3D2D1}" type="presParOf" srcId="{1B4D08F9-4172-4DE8-8D4F-61F398C5A7B6}" destId="{5E5BBBEC-561F-474D-8D20-BBD53C0BB792}" srcOrd="0" destOrd="0" presId="urn:microsoft.com/office/officeart/2005/8/layout/lProcess2"/>
    <dgm:cxn modelId="{33888945-91C4-4645-ADF8-5675A6595352}" type="presParOf" srcId="{5E5BBBEC-561F-474D-8D20-BBD53C0BB792}" destId="{4FDDDE4A-45B6-4C5F-8872-B63591E4BCF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BE5C3-68F3-49CE-BA7D-E88D53C10DFF}" type="doc">
      <dgm:prSet loTypeId="urn:microsoft.com/office/officeart/2005/8/layout/process1" loCatId="process" qsTypeId="urn:microsoft.com/office/officeart/2005/8/quickstyle/simple1" qsCatId="simple" csTypeId="urn:microsoft.com/office/officeart/2005/8/colors/colorful1" csCatId="colorful" phldr="1"/>
      <dgm:spPr/>
    </dgm:pt>
    <dgm:pt modelId="{DB5686CA-C118-4190-BFF0-EEDD1308D290}">
      <dgm:prSet phldrT="[Texto]"/>
      <dgm:spPr/>
      <dgm:t>
        <a:bodyPr/>
        <a:lstStyle/>
        <a:p>
          <a:r>
            <a:rPr lang="es-ES" dirty="0"/>
            <a:t>Comercialización cerrada</a:t>
          </a:r>
        </a:p>
      </dgm:t>
    </dgm:pt>
    <dgm:pt modelId="{441DE3E5-AED4-40AD-A40E-FE5C6B1329E9}" type="parTrans" cxnId="{8452ABEB-6CCB-4833-AC33-680340E40C5C}">
      <dgm:prSet/>
      <dgm:spPr/>
      <dgm:t>
        <a:bodyPr/>
        <a:lstStyle/>
        <a:p>
          <a:endParaRPr lang="es-ES"/>
        </a:p>
      </dgm:t>
    </dgm:pt>
    <dgm:pt modelId="{6C4C0894-0278-4ACC-9A71-BD98120F2EDE}" type="sibTrans" cxnId="{8452ABEB-6CCB-4833-AC33-680340E40C5C}">
      <dgm:prSet/>
      <dgm:spPr/>
      <dgm:t>
        <a:bodyPr/>
        <a:lstStyle/>
        <a:p>
          <a:endParaRPr lang="es-ES"/>
        </a:p>
      </dgm:t>
    </dgm:pt>
    <dgm:pt modelId="{5C5520D9-F823-499D-BB55-582EFE15B916}">
      <dgm:prSet phldrT="[Texto]"/>
      <dgm:spPr/>
      <dgm:t>
        <a:bodyPr/>
        <a:lstStyle/>
        <a:p>
          <a:r>
            <a:rPr lang="es-ES" dirty="0"/>
            <a:t>Solo a bases especificas</a:t>
          </a:r>
        </a:p>
      </dgm:t>
    </dgm:pt>
    <dgm:pt modelId="{E2BD5890-A529-48C7-B822-05B047EEEB8E}" type="parTrans" cxnId="{EE452BED-77BD-42AC-AE0E-1B391276FA7A}">
      <dgm:prSet/>
      <dgm:spPr/>
      <dgm:t>
        <a:bodyPr/>
        <a:lstStyle/>
        <a:p>
          <a:endParaRPr lang="es-ES"/>
        </a:p>
      </dgm:t>
    </dgm:pt>
    <dgm:pt modelId="{3795E569-BC80-4BF3-B711-8DA732003F3C}" type="sibTrans" cxnId="{EE452BED-77BD-42AC-AE0E-1B391276FA7A}">
      <dgm:prSet/>
      <dgm:spPr/>
      <dgm:t>
        <a:bodyPr/>
        <a:lstStyle/>
        <a:p>
          <a:endParaRPr lang="es-ES"/>
        </a:p>
      </dgm:t>
    </dgm:pt>
    <dgm:pt modelId="{7298C052-8C1B-43F8-A2C9-6A2F43F16103}">
      <dgm:prSet phldrT="[Texto]"/>
      <dgm:spPr/>
      <dgm:t>
        <a:bodyPr/>
        <a:lstStyle/>
        <a:p>
          <a:r>
            <a:rPr lang="es-ES" dirty="0"/>
            <a:t>Venta solo por gestión telefónica mediante GXC</a:t>
          </a:r>
        </a:p>
      </dgm:t>
    </dgm:pt>
    <dgm:pt modelId="{A93BC97F-CC7C-4447-A43F-84D88E22B9F3}" type="parTrans" cxnId="{442D601B-CE1B-4132-B3FF-E58D99E7AC76}">
      <dgm:prSet/>
      <dgm:spPr/>
      <dgm:t>
        <a:bodyPr/>
        <a:lstStyle/>
        <a:p>
          <a:endParaRPr lang="es-ES"/>
        </a:p>
      </dgm:t>
    </dgm:pt>
    <dgm:pt modelId="{756899A9-F63D-4E80-8D09-E049A57BE346}" type="sibTrans" cxnId="{442D601B-CE1B-4132-B3FF-E58D99E7AC76}">
      <dgm:prSet/>
      <dgm:spPr/>
      <dgm:t>
        <a:bodyPr/>
        <a:lstStyle/>
        <a:p>
          <a:endParaRPr lang="es-ES"/>
        </a:p>
      </dgm:t>
    </dgm:pt>
    <dgm:pt modelId="{E792CFC7-145B-48FF-8F42-4DD8E6AEA247}">
      <dgm:prSet phldrT="[Texto]"/>
      <dgm:spPr/>
      <dgm:t>
        <a:bodyPr/>
        <a:lstStyle/>
        <a:p>
          <a:r>
            <a:rPr lang="es-ES" dirty="0"/>
            <a:t>Solo de forma reactiva aplica para canal oficina o </a:t>
          </a:r>
          <a:r>
            <a:rPr lang="es-ES" dirty="0" err="1"/>
            <a:t>call</a:t>
          </a:r>
          <a:r>
            <a:rPr lang="es-ES" dirty="0"/>
            <a:t> </a:t>
          </a:r>
          <a:r>
            <a:rPr lang="es-ES" dirty="0" err="1"/>
            <a:t>inbound</a:t>
          </a:r>
          <a:endParaRPr lang="es-ES" dirty="0"/>
        </a:p>
      </dgm:t>
    </dgm:pt>
    <dgm:pt modelId="{914E524A-E10F-4A86-BDA5-FC654C2D435B}" type="parTrans" cxnId="{1225AB91-F1E9-4D35-BC5B-837AE0BEF3D0}">
      <dgm:prSet/>
      <dgm:spPr/>
      <dgm:t>
        <a:bodyPr/>
        <a:lstStyle/>
        <a:p>
          <a:endParaRPr lang="es-ES"/>
        </a:p>
      </dgm:t>
    </dgm:pt>
    <dgm:pt modelId="{D817CFD9-6E1E-4D92-AB8C-D3DB3221CE7F}" type="sibTrans" cxnId="{1225AB91-F1E9-4D35-BC5B-837AE0BEF3D0}">
      <dgm:prSet/>
      <dgm:spPr/>
      <dgm:t>
        <a:bodyPr/>
        <a:lstStyle/>
        <a:p>
          <a:endParaRPr lang="es-ES"/>
        </a:p>
      </dgm:t>
    </dgm:pt>
    <dgm:pt modelId="{868D9A22-3500-446E-82CC-D8F18B40848D}" type="pres">
      <dgm:prSet presAssocID="{A82BE5C3-68F3-49CE-BA7D-E88D53C10DFF}" presName="Name0" presStyleCnt="0">
        <dgm:presLayoutVars>
          <dgm:dir/>
          <dgm:resizeHandles val="exact"/>
        </dgm:presLayoutVars>
      </dgm:prSet>
      <dgm:spPr/>
    </dgm:pt>
    <dgm:pt modelId="{D48D108B-D8CA-456A-864D-C24D24E42420}" type="pres">
      <dgm:prSet presAssocID="{DB5686CA-C118-4190-BFF0-EEDD1308D290}" presName="node" presStyleLbl="node1" presStyleIdx="0" presStyleCnt="4">
        <dgm:presLayoutVars>
          <dgm:bulletEnabled val="1"/>
        </dgm:presLayoutVars>
      </dgm:prSet>
      <dgm:spPr/>
    </dgm:pt>
    <dgm:pt modelId="{06176F36-8342-4AFE-9B73-5A2164490166}" type="pres">
      <dgm:prSet presAssocID="{6C4C0894-0278-4ACC-9A71-BD98120F2EDE}" presName="sibTrans" presStyleLbl="sibTrans2D1" presStyleIdx="0" presStyleCnt="3"/>
      <dgm:spPr/>
    </dgm:pt>
    <dgm:pt modelId="{C55921D5-3BB7-42C5-9468-4475FE7263FB}" type="pres">
      <dgm:prSet presAssocID="{6C4C0894-0278-4ACC-9A71-BD98120F2EDE}" presName="connectorText" presStyleLbl="sibTrans2D1" presStyleIdx="0" presStyleCnt="3"/>
      <dgm:spPr/>
    </dgm:pt>
    <dgm:pt modelId="{EBF5F006-92F7-446C-9AB6-3389391AC835}" type="pres">
      <dgm:prSet presAssocID="{5C5520D9-F823-499D-BB55-582EFE15B916}" presName="node" presStyleLbl="node1" presStyleIdx="1" presStyleCnt="4">
        <dgm:presLayoutVars>
          <dgm:bulletEnabled val="1"/>
        </dgm:presLayoutVars>
      </dgm:prSet>
      <dgm:spPr/>
    </dgm:pt>
    <dgm:pt modelId="{840EF8FA-EFD7-409B-A954-84A84E24BA55}" type="pres">
      <dgm:prSet presAssocID="{3795E569-BC80-4BF3-B711-8DA732003F3C}" presName="sibTrans" presStyleLbl="sibTrans2D1" presStyleIdx="1" presStyleCnt="3"/>
      <dgm:spPr/>
    </dgm:pt>
    <dgm:pt modelId="{AFB11418-4A87-4446-ADD8-4C05824CF128}" type="pres">
      <dgm:prSet presAssocID="{3795E569-BC80-4BF3-B711-8DA732003F3C}" presName="connectorText" presStyleLbl="sibTrans2D1" presStyleIdx="1" presStyleCnt="3"/>
      <dgm:spPr/>
    </dgm:pt>
    <dgm:pt modelId="{EF57908F-F843-4875-A0A2-17884C2E89AD}" type="pres">
      <dgm:prSet presAssocID="{7298C052-8C1B-43F8-A2C9-6A2F43F16103}" presName="node" presStyleLbl="node1" presStyleIdx="2" presStyleCnt="4">
        <dgm:presLayoutVars>
          <dgm:bulletEnabled val="1"/>
        </dgm:presLayoutVars>
      </dgm:prSet>
      <dgm:spPr/>
    </dgm:pt>
    <dgm:pt modelId="{F79BC0A5-F86D-473B-8AC4-A969A391A9DC}" type="pres">
      <dgm:prSet presAssocID="{756899A9-F63D-4E80-8D09-E049A57BE346}" presName="sibTrans" presStyleLbl="sibTrans2D1" presStyleIdx="2" presStyleCnt="3"/>
      <dgm:spPr/>
    </dgm:pt>
    <dgm:pt modelId="{B8C6AE74-E6BD-4A21-BA01-AAF7812A5688}" type="pres">
      <dgm:prSet presAssocID="{756899A9-F63D-4E80-8D09-E049A57BE346}" presName="connectorText" presStyleLbl="sibTrans2D1" presStyleIdx="2" presStyleCnt="3"/>
      <dgm:spPr/>
    </dgm:pt>
    <dgm:pt modelId="{1B9A41B0-D156-4696-A8F3-CF47DE8BD711}" type="pres">
      <dgm:prSet presAssocID="{E792CFC7-145B-48FF-8F42-4DD8E6AEA247}" presName="node" presStyleLbl="node1" presStyleIdx="3" presStyleCnt="4">
        <dgm:presLayoutVars>
          <dgm:bulletEnabled val="1"/>
        </dgm:presLayoutVars>
      </dgm:prSet>
      <dgm:spPr/>
    </dgm:pt>
  </dgm:ptLst>
  <dgm:cxnLst>
    <dgm:cxn modelId="{80F00602-872B-4A23-850F-9AC6592687E8}" type="presOf" srcId="{3795E569-BC80-4BF3-B711-8DA732003F3C}" destId="{840EF8FA-EFD7-409B-A954-84A84E24BA55}" srcOrd="0" destOrd="0" presId="urn:microsoft.com/office/officeart/2005/8/layout/process1"/>
    <dgm:cxn modelId="{7EEE7D0D-1C75-4665-A6CF-CF07D4C07174}" type="presOf" srcId="{756899A9-F63D-4E80-8D09-E049A57BE346}" destId="{F79BC0A5-F86D-473B-8AC4-A969A391A9DC}" srcOrd="0" destOrd="0" presId="urn:microsoft.com/office/officeart/2005/8/layout/process1"/>
    <dgm:cxn modelId="{442D601B-CE1B-4132-B3FF-E58D99E7AC76}" srcId="{A82BE5C3-68F3-49CE-BA7D-E88D53C10DFF}" destId="{7298C052-8C1B-43F8-A2C9-6A2F43F16103}" srcOrd="2" destOrd="0" parTransId="{A93BC97F-CC7C-4447-A43F-84D88E22B9F3}" sibTransId="{756899A9-F63D-4E80-8D09-E049A57BE346}"/>
    <dgm:cxn modelId="{7BA8E789-0E5D-49A9-9697-54F8FA339CF8}" type="presOf" srcId="{5C5520D9-F823-499D-BB55-582EFE15B916}" destId="{EBF5F006-92F7-446C-9AB6-3389391AC835}" srcOrd="0" destOrd="0" presId="urn:microsoft.com/office/officeart/2005/8/layout/process1"/>
    <dgm:cxn modelId="{943CD98C-DE16-427B-ACF9-E901A8029A91}" type="presOf" srcId="{6C4C0894-0278-4ACC-9A71-BD98120F2EDE}" destId="{06176F36-8342-4AFE-9B73-5A2164490166}" srcOrd="0" destOrd="0" presId="urn:microsoft.com/office/officeart/2005/8/layout/process1"/>
    <dgm:cxn modelId="{1225AB91-F1E9-4D35-BC5B-837AE0BEF3D0}" srcId="{A82BE5C3-68F3-49CE-BA7D-E88D53C10DFF}" destId="{E792CFC7-145B-48FF-8F42-4DD8E6AEA247}" srcOrd="3" destOrd="0" parTransId="{914E524A-E10F-4A86-BDA5-FC654C2D435B}" sibTransId="{D817CFD9-6E1E-4D92-AB8C-D3DB3221CE7F}"/>
    <dgm:cxn modelId="{20ABD995-1EE9-4335-9C94-1148ED2E7235}" type="presOf" srcId="{3795E569-BC80-4BF3-B711-8DA732003F3C}" destId="{AFB11418-4A87-4446-ADD8-4C05824CF128}" srcOrd="1" destOrd="0" presId="urn:microsoft.com/office/officeart/2005/8/layout/process1"/>
    <dgm:cxn modelId="{0335A79D-F82E-494B-99A4-DC746F3C7866}" type="presOf" srcId="{6C4C0894-0278-4ACC-9A71-BD98120F2EDE}" destId="{C55921D5-3BB7-42C5-9468-4475FE7263FB}" srcOrd="1" destOrd="0" presId="urn:microsoft.com/office/officeart/2005/8/layout/process1"/>
    <dgm:cxn modelId="{98FA23C0-932C-45A1-9A90-D3FAC7B6AB75}" type="presOf" srcId="{A82BE5C3-68F3-49CE-BA7D-E88D53C10DFF}" destId="{868D9A22-3500-446E-82CC-D8F18B40848D}" srcOrd="0" destOrd="0" presId="urn:microsoft.com/office/officeart/2005/8/layout/process1"/>
    <dgm:cxn modelId="{2AC94BDF-49E4-48AA-A97C-069F5B9803A7}" type="presOf" srcId="{756899A9-F63D-4E80-8D09-E049A57BE346}" destId="{B8C6AE74-E6BD-4A21-BA01-AAF7812A5688}" srcOrd="1" destOrd="0" presId="urn:microsoft.com/office/officeart/2005/8/layout/process1"/>
    <dgm:cxn modelId="{C97EDAE0-3A04-41E0-AFF4-E02CFC65CB7F}" type="presOf" srcId="{E792CFC7-145B-48FF-8F42-4DD8E6AEA247}" destId="{1B9A41B0-D156-4696-A8F3-CF47DE8BD711}" srcOrd="0" destOrd="0" presId="urn:microsoft.com/office/officeart/2005/8/layout/process1"/>
    <dgm:cxn modelId="{8452ABEB-6CCB-4833-AC33-680340E40C5C}" srcId="{A82BE5C3-68F3-49CE-BA7D-E88D53C10DFF}" destId="{DB5686CA-C118-4190-BFF0-EEDD1308D290}" srcOrd="0" destOrd="0" parTransId="{441DE3E5-AED4-40AD-A40E-FE5C6B1329E9}" sibTransId="{6C4C0894-0278-4ACC-9A71-BD98120F2EDE}"/>
    <dgm:cxn modelId="{EE452BED-77BD-42AC-AE0E-1B391276FA7A}" srcId="{A82BE5C3-68F3-49CE-BA7D-E88D53C10DFF}" destId="{5C5520D9-F823-499D-BB55-582EFE15B916}" srcOrd="1" destOrd="0" parTransId="{E2BD5890-A529-48C7-B822-05B047EEEB8E}" sibTransId="{3795E569-BC80-4BF3-B711-8DA732003F3C}"/>
    <dgm:cxn modelId="{29F499F2-2BAC-4904-B129-C2D6B3613610}" type="presOf" srcId="{DB5686CA-C118-4190-BFF0-EEDD1308D290}" destId="{D48D108B-D8CA-456A-864D-C24D24E42420}" srcOrd="0" destOrd="0" presId="urn:microsoft.com/office/officeart/2005/8/layout/process1"/>
    <dgm:cxn modelId="{ABC7A7F2-DAFF-4274-B3CC-4E9658F703CD}" type="presOf" srcId="{7298C052-8C1B-43F8-A2C9-6A2F43F16103}" destId="{EF57908F-F843-4875-A0A2-17884C2E89AD}" srcOrd="0" destOrd="0" presId="urn:microsoft.com/office/officeart/2005/8/layout/process1"/>
    <dgm:cxn modelId="{37D93093-A002-4A92-9EE0-B0B6FD3C7795}" type="presParOf" srcId="{868D9A22-3500-446E-82CC-D8F18B40848D}" destId="{D48D108B-D8CA-456A-864D-C24D24E42420}" srcOrd="0" destOrd="0" presId="urn:microsoft.com/office/officeart/2005/8/layout/process1"/>
    <dgm:cxn modelId="{E57F97DC-DF60-4FC6-8691-EEABD9D793C0}" type="presParOf" srcId="{868D9A22-3500-446E-82CC-D8F18B40848D}" destId="{06176F36-8342-4AFE-9B73-5A2164490166}" srcOrd="1" destOrd="0" presId="urn:microsoft.com/office/officeart/2005/8/layout/process1"/>
    <dgm:cxn modelId="{5A65806B-F726-41AD-9C3E-C77A7E185866}" type="presParOf" srcId="{06176F36-8342-4AFE-9B73-5A2164490166}" destId="{C55921D5-3BB7-42C5-9468-4475FE7263FB}" srcOrd="0" destOrd="0" presId="urn:microsoft.com/office/officeart/2005/8/layout/process1"/>
    <dgm:cxn modelId="{98AF95D7-6934-4017-B392-3B1FB2237547}" type="presParOf" srcId="{868D9A22-3500-446E-82CC-D8F18B40848D}" destId="{EBF5F006-92F7-446C-9AB6-3389391AC835}" srcOrd="2" destOrd="0" presId="urn:microsoft.com/office/officeart/2005/8/layout/process1"/>
    <dgm:cxn modelId="{2A32559A-7428-4DEC-B2BA-AE47CE673226}" type="presParOf" srcId="{868D9A22-3500-446E-82CC-D8F18B40848D}" destId="{840EF8FA-EFD7-409B-A954-84A84E24BA55}" srcOrd="3" destOrd="0" presId="urn:microsoft.com/office/officeart/2005/8/layout/process1"/>
    <dgm:cxn modelId="{C2B43583-9462-41C9-9A1F-901AFC6E0130}" type="presParOf" srcId="{840EF8FA-EFD7-409B-A954-84A84E24BA55}" destId="{AFB11418-4A87-4446-ADD8-4C05824CF128}" srcOrd="0" destOrd="0" presId="urn:microsoft.com/office/officeart/2005/8/layout/process1"/>
    <dgm:cxn modelId="{23738DC2-2DB4-4E4B-AD8A-C219A49FF765}" type="presParOf" srcId="{868D9A22-3500-446E-82CC-D8F18B40848D}" destId="{EF57908F-F843-4875-A0A2-17884C2E89AD}" srcOrd="4" destOrd="0" presId="urn:microsoft.com/office/officeart/2005/8/layout/process1"/>
    <dgm:cxn modelId="{6EDD04E1-57C8-43A1-B4E4-B5554804B00E}" type="presParOf" srcId="{868D9A22-3500-446E-82CC-D8F18B40848D}" destId="{F79BC0A5-F86D-473B-8AC4-A969A391A9DC}" srcOrd="5" destOrd="0" presId="urn:microsoft.com/office/officeart/2005/8/layout/process1"/>
    <dgm:cxn modelId="{A64C595A-C206-4DBA-BBD9-C1DECE239637}" type="presParOf" srcId="{F79BC0A5-F86D-473B-8AC4-A969A391A9DC}" destId="{B8C6AE74-E6BD-4A21-BA01-AAF7812A5688}" srcOrd="0" destOrd="0" presId="urn:microsoft.com/office/officeart/2005/8/layout/process1"/>
    <dgm:cxn modelId="{FE00FA4A-F873-4E53-BB97-0FF6D798CF0A}" type="presParOf" srcId="{868D9A22-3500-446E-82CC-D8F18B40848D}" destId="{1B9A41B0-D156-4696-A8F3-CF47DE8BD71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D5DBB8-5C25-4145-B407-30AC641844B8}"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s-ES"/>
        </a:p>
      </dgm:t>
    </dgm:pt>
    <dgm:pt modelId="{FC535BA1-1EF0-4548-8DB7-43F74B56BB68}">
      <dgm:prSet phldrT="[Texto]"/>
      <dgm:spPr/>
      <dgm:t>
        <a:bodyPr/>
        <a:lstStyle/>
        <a:p>
          <a:r>
            <a:rPr lang="es-ES" b="1" i="1" dirty="0"/>
            <a:t>1. Bases</a:t>
          </a:r>
        </a:p>
      </dgm:t>
    </dgm:pt>
    <dgm:pt modelId="{CAC46FFE-4DFD-4B9E-84DA-0E332685F095}" type="parTrans" cxnId="{C150953B-590D-46F6-9823-907B1E04C72E}">
      <dgm:prSet/>
      <dgm:spPr/>
      <dgm:t>
        <a:bodyPr/>
        <a:lstStyle/>
        <a:p>
          <a:endParaRPr lang="es-ES"/>
        </a:p>
      </dgm:t>
    </dgm:pt>
    <dgm:pt modelId="{778D0C45-D9A5-4918-A8AD-1E248CEAEB5E}" type="sibTrans" cxnId="{C150953B-590D-46F6-9823-907B1E04C72E}">
      <dgm:prSet/>
      <dgm:spPr/>
      <dgm:t>
        <a:bodyPr/>
        <a:lstStyle/>
        <a:p>
          <a:endParaRPr lang="es-ES"/>
        </a:p>
      </dgm:t>
    </dgm:pt>
    <dgm:pt modelId="{E1BB1438-2187-44F9-B524-D7B88877683D}">
      <dgm:prSet phldrT="[Texto]"/>
      <dgm:spPr/>
      <dgm:t>
        <a:bodyPr/>
        <a:lstStyle/>
        <a:p>
          <a:r>
            <a:rPr lang="es-ES" dirty="0"/>
            <a:t>Raul </a:t>
          </a:r>
          <a:r>
            <a:rPr lang="es-ES" dirty="0" err="1"/>
            <a:t>Coka</a:t>
          </a:r>
          <a:r>
            <a:rPr lang="es-ES" dirty="0"/>
            <a:t>, entrega de clientes potenciales</a:t>
          </a:r>
        </a:p>
      </dgm:t>
    </dgm:pt>
    <dgm:pt modelId="{444390EF-4860-42BD-879E-7A26995BFF6C}" type="parTrans" cxnId="{B8147556-E970-4229-B361-C1EBA6FE879B}">
      <dgm:prSet/>
      <dgm:spPr/>
      <dgm:t>
        <a:bodyPr/>
        <a:lstStyle/>
        <a:p>
          <a:endParaRPr lang="es-ES"/>
        </a:p>
      </dgm:t>
    </dgm:pt>
    <dgm:pt modelId="{4AB332BB-894A-47F1-B871-4E25878C2D6A}" type="sibTrans" cxnId="{B8147556-E970-4229-B361-C1EBA6FE879B}">
      <dgm:prSet/>
      <dgm:spPr/>
      <dgm:t>
        <a:bodyPr/>
        <a:lstStyle/>
        <a:p>
          <a:endParaRPr lang="es-ES"/>
        </a:p>
      </dgm:t>
    </dgm:pt>
    <dgm:pt modelId="{1A9F71B1-B881-4BB8-AA5E-89CE65EFF024}">
      <dgm:prSet phldrT="[Texto]"/>
      <dgm:spPr/>
      <dgm:t>
        <a:bodyPr/>
        <a:lstStyle/>
        <a:p>
          <a:r>
            <a:rPr lang="es-ES" b="1" i="1" dirty="0"/>
            <a:t>2. Generación Base Campaña </a:t>
          </a:r>
        </a:p>
      </dgm:t>
    </dgm:pt>
    <dgm:pt modelId="{7194A546-9F71-463C-8B65-6419F59BF27C}" type="parTrans" cxnId="{9C688E97-C9D8-4299-8B53-6BFF4D038514}">
      <dgm:prSet/>
      <dgm:spPr/>
      <dgm:t>
        <a:bodyPr/>
        <a:lstStyle/>
        <a:p>
          <a:endParaRPr lang="es-ES"/>
        </a:p>
      </dgm:t>
    </dgm:pt>
    <dgm:pt modelId="{B5314949-5D10-455C-AC28-E6850AC163DD}" type="sibTrans" cxnId="{9C688E97-C9D8-4299-8B53-6BFF4D038514}">
      <dgm:prSet/>
      <dgm:spPr/>
      <dgm:t>
        <a:bodyPr/>
        <a:lstStyle/>
        <a:p>
          <a:endParaRPr lang="es-ES"/>
        </a:p>
      </dgm:t>
    </dgm:pt>
    <dgm:pt modelId="{323F95CC-013D-40FA-A2F6-32952990692E}">
      <dgm:prSet phldrT="[Texto]"/>
      <dgm:spPr/>
      <dgm:t>
        <a:bodyPr/>
        <a:lstStyle/>
        <a:p>
          <a:r>
            <a:rPr lang="es-ES" dirty="0"/>
            <a:t>Aplica Validaciones, vigentes en campaña PAD (Socio, contactos, actualización, etc.)</a:t>
          </a:r>
        </a:p>
      </dgm:t>
    </dgm:pt>
    <dgm:pt modelId="{28DE2831-6462-424D-898F-E4F7032AA720}" type="parTrans" cxnId="{183B394D-4177-44C7-9076-4766910F0A54}">
      <dgm:prSet/>
      <dgm:spPr/>
      <dgm:t>
        <a:bodyPr/>
        <a:lstStyle/>
        <a:p>
          <a:endParaRPr lang="es-ES"/>
        </a:p>
      </dgm:t>
    </dgm:pt>
    <dgm:pt modelId="{83647A7D-8FCD-4752-B1E5-19DE066488DB}" type="sibTrans" cxnId="{183B394D-4177-44C7-9076-4766910F0A54}">
      <dgm:prSet/>
      <dgm:spPr/>
      <dgm:t>
        <a:bodyPr/>
        <a:lstStyle/>
        <a:p>
          <a:endParaRPr lang="es-ES"/>
        </a:p>
      </dgm:t>
    </dgm:pt>
    <dgm:pt modelId="{C2C6F854-CAEB-4FEB-A016-F0A9FB87E8F8}">
      <dgm:prSet phldrT="[Texto]"/>
      <dgm:spPr/>
      <dgm:t>
        <a:bodyPr/>
        <a:lstStyle/>
        <a:p>
          <a:r>
            <a:rPr lang="es-ES" b="1" i="1" dirty="0"/>
            <a:t>3. Recepción </a:t>
          </a:r>
          <a:r>
            <a:rPr lang="es-ES" b="1" i="1" dirty="0" err="1"/>
            <a:t>Gxc</a:t>
          </a:r>
          <a:endParaRPr lang="es-ES" b="1" i="1" dirty="0"/>
        </a:p>
      </dgm:t>
    </dgm:pt>
    <dgm:pt modelId="{F15FC4B3-5E07-4FF2-9D01-F9D3A102C3DF}" type="parTrans" cxnId="{62E924EB-EAE9-4F2A-ACAC-AC262AD9465A}">
      <dgm:prSet/>
      <dgm:spPr/>
      <dgm:t>
        <a:bodyPr/>
        <a:lstStyle/>
        <a:p>
          <a:endParaRPr lang="es-ES"/>
        </a:p>
      </dgm:t>
    </dgm:pt>
    <dgm:pt modelId="{BDB831DA-04D5-4363-8A9C-03A93C291981}" type="sibTrans" cxnId="{62E924EB-EAE9-4F2A-ACAC-AC262AD9465A}">
      <dgm:prSet/>
      <dgm:spPr/>
      <dgm:t>
        <a:bodyPr/>
        <a:lstStyle/>
        <a:p>
          <a:endParaRPr lang="es-ES"/>
        </a:p>
      </dgm:t>
    </dgm:pt>
    <dgm:pt modelId="{EE4BA8CA-5848-40AC-8FFB-8F0E02932382}">
      <dgm:prSet phldrT="[Texto]"/>
      <dgm:spPr/>
      <dgm:t>
        <a:bodyPr/>
        <a:lstStyle/>
        <a:p>
          <a:r>
            <a:rPr lang="es-ES" dirty="0"/>
            <a:t>Aplica proceso generación de campaña actual para venta de masivos.</a:t>
          </a:r>
        </a:p>
      </dgm:t>
    </dgm:pt>
    <dgm:pt modelId="{76D84AEF-7CCB-417F-AA3A-88A8740B5A29}" type="parTrans" cxnId="{6D6D8FEE-44A1-43F4-9671-A1C78E94CD53}">
      <dgm:prSet/>
      <dgm:spPr/>
      <dgm:t>
        <a:bodyPr/>
        <a:lstStyle/>
        <a:p>
          <a:endParaRPr lang="es-ES"/>
        </a:p>
      </dgm:t>
    </dgm:pt>
    <dgm:pt modelId="{4DE9B5A8-A6DD-4230-9872-94324F7FF0C1}" type="sibTrans" cxnId="{6D6D8FEE-44A1-43F4-9671-A1C78E94CD53}">
      <dgm:prSet/>
      <dgm:spPr/>
      <dgm:t>
        <a:bodyPr/>
        <a:lstStyle/>
        <a:p>
          <a:endParaRPr lang="es-ES"/>
        </a:p>
      </dgm:t>
    </dgm:pt>
    <dgm:pt modelId="{D7348AEE-834F-4F1C-B041-5A7021FBE181}">
      <dgm:prSet phldrT="[Texto]"/>
      <dgm:spPr/>
      <dgm:t>
        <a:bodyPr/>
        <a:lstStyle/>
        <a:p>
          <a:r>
            <a:rPr lang="es-ES" dirty="0"/>
            <a:t>Población de campos y formato requerido por GXC</a:t>
          </a:r>
        </a:p>
      </dgm:t>
    </dgm:pt>
    <dgm:pt modelId="{DE353F07-2A71-47A9-A760-430960AB07D7}" type="parTrans" cxnId="{1721E938-F925-4D33-996B-21B79863CBE8}">
      <dgm:prSet/>
      <dgm:spPr/>
      <dgm:t>
        <a:bodyPr/>
        <a:lstStyle/>
        <a:p>
          <a:endParaRPr lang="es-ES"/>
        </a:p>
      </dgm:t>
    </dgm:pt>
    <dgm:pt modelId="{C9ABF17C-0550-4B83-BA9C-689236413E13}" type="sibTrans" cxnId="{1721E938-F925-4D33-996B-21B79863CBE8}">
      <dgm:prSet/>
      <dgm:spPr/>
      <dgm:t>
        <a:bodyPr/>
        <a:lstStyle/>
        <a:p>
          <a:endParaRPr lang="es-ES"/>
        </a:p>
      </dgm:t>
    </dgm:pt>
    <dgm:pt modelId="{94AFC123-80AB-4EB0-B297-AE884638A944}">
      <dgm:prSet phldrT="[Texto]"/>
      <dgm:spPr/>
      <dgm:t>
        <a:bodyPr/>
        <a:lstStyle/>
        <a:p>
          <a:r>
            <a:rPr lang="es-ES" dirty="0"/>
            <a:t>Asignación ejecutivos</a:t>
          </a:r>
        </a:p>
      </dgm:t>
    </dgm:pt>
    <dgm:pt modelId="{ADDCF310-6375-43B1-910A-1815AADC7B34}" type="parTrans" cxnId="{26183A61-2F3A-40C2-8329-D62535BCC9F9}">
      <dgm:prSet/>
      <dgm:spPr/>
      <dgm:t>
        <a:bodyPr/>
        <a:lstStyle/>
        <a:p>
          <a:endParaRPr lang="es-ES"/>
        </a:p>
      </dgm:t>
    </dgm:pt>
    <dgm:pt modelId="{BC83E9C7-EF34-43D0-AEB3-0E26DE765358}" type="sibTrans" cxnId="{26183A61-2F3A-40C2-8329-D62535BCC9F9}">
      <dgm:prSet/>
      <dgm:spPr/>
      <dgm:t>
        <a:bodyPr/>
        <a:lstStyle/>
        <a:p>
          <a:endParaRPr lang="es-ES"/>
        </a:p>
      </dgm:t>
    </dgm:pt>
    <dgm:pt modelId="{02F474DD-C8CD-4766-A5EB-FC561E5A99BD}">
      <dgm:prSet phldrT="[Texto]"/>
      <dgm:spPr/>
      <dgm:t>
        <a:bodyPr/>
        <a:lstStyle/>
        <a:p>
          <a:r>
            <a:rPr lang="es-ES" b="1" i="1" dirty="0"/>
            <a:t>4. Comercialización </a:t>
          </a:r>
          <a:r>
            <a:rPr lang="es-ES" b="1" i="1" dirty="0" err="1"/>
            <a:t>Gxc</a:t>
          </a:r>
          <a:endParaRPr lang="es-ES" b="1" i="1" dirty="0"/>
        </a:p>
      </dgm:t>
    </dgm:pt>
    <dgm:pt modelId="{5645C7F4-01C3-4573-8A94-E4C28F74ACE6}" type="parTrans" cxnId="{F4905A52-0E74-4BF9-9032-861F24ACE458}">
      <dgm:prSet/>
      <dgm:spPr/>
      <dgm:t>
        <a:bodyPr/>
        <a:lstStyle/>
        <a:p>
          <a:endParaRPr lang="es-ES"/>
        </a:p>
      </dgm:t>
    </dgm:pt>
    <dgm:pt modelId="{C17CAD44-8008-42B4-929B-91615924B456}" type="sibTrans" cxnId="{F4905A52-0E74-4BF9-9032-861F24ACE458}">
      <dgm:prSet/>
      <dgm:spPr/>
      <dgm:t>
        <a:bodyPr/>
        <a:lstStyle/>
        <a:p>
          <a:endParaRPr lang="es-ES"/>
        </a:p>
      </dgm:t>
    </dgm:pt>
    <dgm:pt modelId="{A9B2E019-A85B-4B94-A605-5E94839F916F}">
      <dgm:prSet phldrT="[Texto]"/>
      <dgm:spPr/>
      <dgm:t>
        <a:bodyPr/>
        <a:lstStyle/>
        <a:p>
          <a:r>
            <a:rPr lang="es-ES" b="1" i="1" dirty="0"/>
            <a:t>5. Apertura</a:t>
          </a:r>
        </a:p>
      </dgm:t>
    </dgm:pt>
    <dgm:pt modelId="{7D6D009F-0473-4904-AD06-8D26585350D8}" type="parTrans" cxnId="{0921BB4D-125B-4E0D-B7A5-F1EC4E7C955F}">
      <dgm:prSet/>
      <dgm:spPr/>
      <dgm:t>
        <a:bodyPr/>
        <a:lstStyle/>
        <a:p>
          <a:endParaRPr lang="es-ES"/>
        </a:p>
      </dgm:t>
    </dgm:pt>
    <dgm:pt modelId="{104737D6-695C-455C-AF58-1589C68938D2}" type="sibTrans" cxnId="{0921BB4D-125B-4E0D-B7A5-F1EC4E7C955F}">
      <dgm:prSet/>
      <dgm:spPr/>
      <dgm:t>
        <a:bodyPr/>
        <a:lstStyle/>
        <a:p>
          <a:endParaRPr lang="es-ES"/>
        </a:p>
      </dgm:t>
    </dgm:pt>
    <dgm:pt modelId="{3EA7B4AD-0357-4044-936F-3992E4B1696D}">
      <dgm:prSet phldrT="[Texto]"/>
      <dgm:spPr/>
      <dgm:t>
        <a:bodyPr/>
        <a:lstStyle/>
        <a:p>
          <a:r>
            <a:rPr lang="es-ES" dirty="0"/>
            <a:t>Asignación producto PAD UDLA en PS</a:t>
          </a:r>
        </a:p>
      </dgm:t>
    </dgm:pt>
    <dgm:pt modelId="{6A33283B-C57E-4D6F-990C-0601DF986FA9}" type="parTrans" cxnId="{77CEB000-7E98-4D3E-8425-4A54111181F9}">
      <dgm:prSet/>
      <dgm:spPr/>
      <dgm:t>
        <a:bodyPr/>
        <a:lstStyle/>
        <a:p>
          <a:endParaRPr lang="es-ES"/>
        </a:p>
      </dgm:t>
    </dgm:pt>
    <dgm:pt modelId="{E512BAA7-3D62-41B0-8568-4345B6106274}" type="sibTrans" cxnId="{77CEB000-7E98-4D3E-8425-4A54111181F9}">
      <dgm:prSet/>
      <dgm:spPr/>
      <dgm:t>
        <a:bodyPr/>
        <a:lstStyle/>
        <a:p>
          <a:endParaRPr lang="es-ES"/>
        </a:p>
      </dgm:t>
    </dgm:pt>
    <dgm:pt modelId="{0DD1DDCF-F4AC-4984-8763-96A3D53D56CA}">
      <dgm:prSet phldrT="[Texto]"/>
      <dgm:spPr/>
      <dgm:t>
        <a:bodyPr/>
        <a:lstStyle/>
        <a:p>
          <a:r>
            <a:rPr lang="es-ES" b="1" i="1" dirty="0"/>
            <a:t>6. Control</a:t>
          </a:r>
        </a:p>
      </dgm:t>
    </dgm:pt>
    <dgm:pt modelId="{32FEC9C3-1238-459D-A1A8-8858AE097046}" type="parTrans" cxnId="{4EE6C70F-95D1-412A-85AD-26E3ED19903F}">
      <dgm:prSet/>
      <dgm:spPr/>
      <dgm:t>
        <a:bodyPr/>
        <a:lstStyle/>
        <a:p>
          <a:endParaRPr lang="es-ES"/>
        </a:p>
      </dgm:t>
    </dgm:pt>
    <dgm:pt modelId="{8B562410-8A6D-4D5A-9857-388C2D5CCB04}" type="sibTrans" cxnId="{4EE6C70F-95D1-412A-85AD-26E3ED19903F}">
      <dgm:prSet/>
      <dgm:spPr/>
      <dgm:t>
        <a:bodyPr/>
        <a:lstStyle/>
        <a:p>
          <a:endParaRPr lang="es-ES"/>
        </a:p>
      </dgm:t>
    </dgm:pt>
    <dgm:pt modelId="{F29692B5-6C82-4E79-A9FE-E7D6FEBBC077}">
      <dgm:prSet phldrT="[Texto]"/>
      <dgm:spPr/>
      <dgm:t>
        <a:bodyPr/>
        <a:lstStyle/>
        <a:p>
          <a:r>
            <a:rPr lang="es-ES" dirty="0"/>
            <a:t>Reportes gestión </a:t>
          </a:r>
          <a:r>
            <a:rPr lang="es-ES" dirty="0" err="1"/>
            <a:t>Jasper</a:t>
          </a:r>
          <a:endParaRPr lang="es-ES" dirty="0"/>
        </a:p>
      </dgm:t>
    </dgm:pt>
    <dgm:pt modelId="{6EBA4E93-E2F0-4541-86A4-A7CABF730F13}" type="parTrans" cxnId="{F9277EF2-C3C5-43C1-A742-232D0DEC2E4B}">
      <dgm:prSet/>
      <dgm:spPr/>
      <dgm:t>
        <a:bodyPr/>
        <a:lstStyle/>
        <a:p>
          <a:endParaRPr lang="es-ES"/>
        </a:p>
      </dgm:t>
    </dgm:pt>
    <dgm:pt modelId="{ABC0098E-2373-4C66-A00B-AA13C343246B}" type="sibTrans" cxnId="{F9277EF2-C3C5-43C1-A742-232D0DEC2E4B}">
      <dgm:prSet/>
      <dgm:spPr/>
      <dgm:t>
        <a:bodyPr/>
        <a:lstStyle/>
        <a:p>
          <a:endParaRPr lang="es-ES"/>
        </a:p>
      </dgm:t>
    </dgm:pt>
    <dgm:pt modelId="{4E11AF5F-32EA-40F3-8960-745BC74BE665}">
      <dgm:prSet phldrT="[Texto]"/>
      <dgm:spPr/>
      <dgm:t>
        <a:bodyPr/>
        <a:lstStyle/>
        <a:p>
          <a:r>
            <a:rPr lang="es-ES" dirty="0"/>
            <a:t>Generación reporte </a:t>
          </a:r>
          <a:r>
            <a:rPr lang="es-ES" dirty="0" err="1"/>
            <a:t>Jasper</a:t>
          </a:r>
          <a:endParaRPr lang="es-ES" dirty="0"/>
        </a:p>
      </dgm:t>
    </dgm:pt>
    <dgm:pt modelId="{A35F2B8B-0553-43E9-A4C7-C3D6B968ACC9}" type="parTrans" cxnId="{A279FEA9-ACB4-4B56-99AB-58F2CE0A95A2}">
      <dgm:prSet/>
      <dgm:spPr/>
      <dgm:t>
        <a:bodyPr/>
        <a:lstStyle/>
        <a:p>
          <a:endParaRPr lang="es-ES"/>
        </a:p>
      </dgm:t>
    </dgm:pt>
    <dgm:pt modelId="{A81C0309-514A-41AB-9B80-8A34BB8516E9}" type="sibTrans" cxnId="{A279FEA9-ACB4-4B56-99AB-58F2CE0A95A2}">
      <dgm:prSet/>
      <dgm:spPr/>
      <dgm:t>
        <a:bodyPr/>
        <a:lstStyle/>
        <a:p>
          <a:endParaRPr lang="es-ES"/>
        </a:p>
      </dgm:t>
    </dgm:pt>
    <dgm:pt modelId="{08B86874-0C23-4E6E-B809-BDBEF42D9951}">
      <dgm:prSet phldrT="[Texto]"/>
      <dgm:spPr/>
      <dgm:t>
        <a:bodyPr/>
        <a:lstStyle/>
        <a:p>
          <a:r>
            <a:rPr lang="es-ES" dirty="0"/>
            <a:t>Reporte BO colocación producto</a:t>
          </a:r>
        </a:p>
      </dgm:t>
    </dgm:pt>
    <dgm:pt modelId="{253B2338-81BD-41D3-85AF-8FCF3FE5B4F5}" type="parTrans" cxnId="{141964F2-C715-4808-A7F2-04E0D35399F6}">
      <dgm:prSet/>
      <dgm:spPr/>
      <dgm:t>
        <a:bodyPr/>
        <a:lstStyle/>
        <a:p>
          <a:endParaRPr lang="es-ES"/>
        </a:p>
      </dgm:t>
    </dgm:pt>
    <dgm:pt modelId="{80890AC3-4089-45E9-80AA-B3F7200F10C0}" type="sibTrans" cxnId="{141964F2-C715-4808-A7F2-04E0D35399F6}">
      <dgm:prSet/>
      <dgm:spPr/>
      <dgm:t>
        <a:bodyPr/>
        <a:lstStyle/>
        <a:p>
          <a:endParaRPr lang="es-ES"/>
        </a:p>
      </dgm:t>
    </dgm:pt>
    <dgm:pt modelId="{F84AD162-BF6F-44F8-A34F-08F3A66A040F}">
      <dgm:prSet phldrT="[Texto]"/>
      <dgm:spPr/>
      <dgm:t>
        <a:bodyPr/>
        <a:lstStyle/>
        <a:p>
          <a:r>
            <a:rPr lang="es-ES" dirty="0"/>
            <a:t>Procedimiento vigente</a:t>
          </a:r>
        </a:p>
      </dgm:t>
    </dgm:pt>
    <dgm:pt modelId="{E653EBEB-8C9E-4229-A53A-9DFF5D861438}" type="parTrans" cxnId="{C190128B-2D42-420D-94F1-06283617D200}">
      <dgm:prSet/>
      <dgm:spPr/>
      <dgm:t>
        <a:bodyPr/>
        <a:lstStyle/>
        <a:p>
          <a:endParaRPr lang="es-ES"/>
        </a:p>
      </dgm:t>
    </dgm:pt>
    <dgm:pt modelId="{57D96F7A-2F4A-4A70-BA6F-23005FA8DFF2}" type="sibTrans" cxnId="{C190128B-2D42-420D-94F1-06283617D200}">
      <dgm:prSet/>
      <dgm:spPr/>
      <dgm:t>
        <a:bodyPr/>
        <a:lstStyle/>
        <a:p>
          <a:endParaRPr lang="es-ES"/>
        </a:p>
      </dgm:t>
    </dgm:pt>
    <dgm:pt modelId="{2A2EA4DC-3565-4E1E-87EB-212FE7F0258A}">
      <dgm:prSet phldrT="[Texto]"/>
      <dgm:spPr/>
      <dgm:t>
        <a:bodyPr/>
        <a:lstStyle/>
        <a:p>
          <a:r>
            <a:rPr lang="es-ES" dirty="0"/>
            <a:t>Script de venta</a:t>
          </a:r>
        </a:p>
      </dgm:t>
    </dgm:pt>
    <dgm:pt modelId="{AE5AEE5A-B1CB-411C-8022-7FB2FCC69AF8}" type="parTrans" cxnId="{5D60F9A7-AE87-4AEC-9C0D-F09554282107}">
      <dgm:prSet/>
      <dgm:spPr/>
      <dgm:t>
        <a:bodyPr/>
        <a:lstStyle/>
        <a:p>
          <a:endParaRPr lang="es-ES"/>
        </a:p>
      </dgm:t>
    </dgm:pt>
    <dgm:pt modelId="{03EFA171-B636-4CF4-BF13-72B674ABE388}" type="sibTrans" cxnId="{5D60F9A7-AE87-4AEC-9C0D-F09554282107}">
      <dgm:prSet/>
      <dgm:spPr/>
      <dgm:t>
        <a:bodyPr/>
        <a:lstStyle/>
        <a:p>
          <a:endParaRPr lang="es-ES"/>
        </a:p>
      </dgm:t>
    </dgm:pt>
    <dgm:pt modelId="{0B665CB9-8AD8-478F-BC00-957E6E8DEF86}">
      <dgm:prSet phldrT="[Texto]"/>
      <dgm:spPr/>
      <dgm:t>
        <a:bodyPr/>
        <a:lstStyle/>
        <a:p>
          <a:r>
            <a:rPr lang="es-ES" dirty="0"/>
            <a:t>Recibir Script de campaña</a:t>
          </a:r>
        </a:p>
      </dgm:t>
    </dgm:pt>
    <dgm:pt modelId="{C4F6B2FE-6599-40CA-8093-CEE60C3ECE3D}" type="parTrans" cxnId="{31D687FE-B199-493A-9D0A-6719F4B10447}">
      <dgm:prSet/>
      <dgm:spPr/>
      <dgm:t>
        <a:bodyPr/>
        <a:lstStyle/>
        <a:p>
          <a:endParaRPr lang="es-ES"/>
        </a:p>
      </dgm:t>
    </dgm:pt>
    <dgm:pt modelId="{9BC0FD2B-8E70-427D-B65E-11BD4E86A73E}" type="sibTrans" cxnId="{31D687FE-B199-493A-9D0A-6719F4B10447}">
      <dgm:prSet/>
      <dgm:spPr/>
      <dgm:t>
        <a:bodyPr/>
        <a:lstStyle/>
        <a:p>
          <a:endParaRPr lang="es-ES"/>
        </a:p>
      </dgm:t>
    </dgm:pt>
    <dgm:pt modelId="{87C65C58-D4DA-4B39-9F51-0726EFA874F2}">
      <dgm:prSet phldrT="[Texto]"/>
      <dgm:spPr/>
      <dgm:t>
        <a:bodyPr/>
        <a:lstStyle/>
        <a:p>
          <a:r>
            <a:rPr lang="es-ES" dirty="0"/>
            <a:t>Ecosistemas canaliza la misma a Estrategia</a:t>
          </a:r>
        </a:p>
      </dgm:t>
    </dgm:pt>
    <dgm:pt modelId="{01D33B41-AED9-4F84-9B8A-A696B655EE81}" type="parTrans" cxnId="{FAA09E5F-A25D-4F1A-BA72-8112BB998643}">
      <dgm:prSet/>
      <dgm:spPr/>
      <dgm:t>
        <a:bodyPr/>
        <a:lstStyle/>
        <a:p>
          <a:endParaRPr lang="es-ES"/>
        </a:p>
      </dgm:t>
    </dgm:pt>
    <dgm:pt modelId="{0D2A959C-B50F-4691-9CDA-E64F719E1529}" type="sibTrans" cxnId="{FAA09E5F-A25D-4F1A-BA72-8112BB998643}">
      <dgm:prSet/>
      <dgm:spPr/>
      <dgm:t>
        <a:bodyPr/>
        <a:lstStyle/>
        <a:p>
          <a:endParaRPr lang="es-ES"/>
        </a:p>
      </dgm:t>
    </dgm:pt>
    <dgm:pt modelId="{8BC721AD-7345-4071-9195-7D80D04FC539}">
      <dgm:prSet phldrT="[Texto]"/>
      <dgm:spPr/>
      <dgm:t>
        <a:bodyPr/>
        <a:lstStyle/>
        <a:p>
          <a:r>
            <a:rPr lang="es-ES" dirty="0"/>
            <a:t>Estrategia recibe base</a:t>
          </a:r>
        </a:p>
      </dgm:t>
    </dgm:pt>
    <dgm:pt modelId="{6A1C9A7F-7633-4517-A380-F1F0D8BFC832}" type="parTrans" cxnId="{C1E2934B-C8B0-46BB-AE87-AA5B0F8BEF4F}">
      <dgm:prSet/>
      <dgm:spPr/>
      <dgm:t>
        <a:bodyPr/>
        <a:lstStyle/>
        <a:p>
          <a:endParaRPr lang="es-ES"/>
        </a:p>
      </dgm:t>
    </dgm:pt>
    <dgm:pt modelId="{9A2EBEA7-54EC-49B9-8A2E-2880E7BC8E13}" type="sibTrans" cxnId="{C1E2934B-C8B0-46BB-AE87-AA5B0F8BEF4F}">
      <dgm:prSet/>
      <dgm:spPr/>
      <dgm:t>
        <a:bodyPr/>
        <a:lstStyle/>
        <a:p>
          <a:endParaRPr lang="es-ES"/>
        </a:p>
      </dgm:t>
    </dgm:pt>
    <dgm:pt modelId="{3E74AB60-21D7-48E6-A6A8-4B62B3B38781}">
      <dgm:prSet phldrT="[Texto]"/>
      <dgm:spPr/>
      <dgm:t>
        <a:bodyPr/>
        <a:lstStyle/>
        <a:p>
          <a:r>
            <a:rPr lang="es-ES" dirty="0"/>
            <a:t>Estrategia carga a buzón ftp</a:t>
          </a:r>
        </a:p>
      </dgm:t>
    </dgm:pt>
    <dgm:pt modelId="{853E4672-057F-449F-B514-38153571966B}" type="parTrans" cxnId="{7E42DA75-3968-49AA-96C6-042305DD0D42}">
      <dgm:prSet/>
      <dgm:spPr/>
      <dgm:t>
        <a:bodyPr/>
        <a:lstStyle/>
        <a:p>
          <a:endParaRPr lang="es-ES"/>
        </a:p>
      </dgm:t>
    </dgm:pt>
    <dgm:pt modelId="{EE034623-2DAE-4D39-82F8-8E33852D77EE}" type="sibTrans" cxnId="{7E42DA75-3968-49AA-96C6-042305DD0D42}">
      <dgm:prSet/>
      <dgm:spPr/>
      <dgm:t>
        <a:bodyPr/>
        <a:lstStyle/>
        <a:p>
          <a:endParaRPr lang="es-ES"/>
        </a:p>
      </dgm:t>
    </dgm:pt>
    <dgm:pt modelId="{99FC6AEE-FC0D-42EB-A8B8-A630A79294E0}">
      <dgm:prSet phldrT="[Texto]"/>
      <dgm:spPr/>
      <dgm:t>
        <a:bodyPr/>
        <a:lstStyle/>
        <a:p>
          <a:r>
            <a:rPr lang="es-ES" dirty="0"/>
            <a:t>Seguimiento equipos Estrategia y Ecosistemas</a:t>
          </a:r>
        </a:p>
      </dgm:t>
    </dgm:pt>
    <dgm:pt modelId="{1D673138-7A7E-409F-8253-1F2FCB980A9A}" type="parTrans" cxnId="{6349D097-C709-47FB-A2E4-C7B70B25091B}">
      <dgm:prSet/>
      <dgm:spPr/>
      <dgm:t>
        <a:bodyPr/>
        <a:lstStyle/>
        <a:p>
          <a:endParaRPr lang="es-ES"/>
        </a:p>
      </dgm:t>
    </dgm:pt>
    <dgm:pt modelId="{270C7B41-5D71-4FE8-B3EB-CE8AF4B9126A}" type="sibTrans" cxnId="{6349D097-C709-47FB-A2E4-C7B70B25091B}">
      <dgm:prSet/>
      <dgm:spPr/>
      <dgm:t>
        <a:bodyPr/>
        <a:lstStyle/>
        <a:p>
          <a:endParaRPr lang="es-ES"/>
        </a:p>
      </dgm:t>
    </dgm:pt>
    <dgm:pt modelId="{631986F3-2AE2-4371-9EEE-1D260D1E8BB8}">
      <dgm:prSet phldrT="[Texto]"/>
      <dgm:spPr/>
      <dgm:t>
        <a:bodyPr/>
        <a:lstStyle/>
        <a:p>
          <a:r>
            <a:rPr lang="es-ES" b="1" i="1" dirty="0"/>
            <a:t>7. Reporte Universidad – Raul </a:t>
          </a:r>
          <a:r>
            <a:rPr lang="es-ES" b="1" i="1" dirty="0" err="1"/>
            <a:t>Coka</a:t>
          </a:r>
          <a:endParaRPr lang="es-ES" b="1" i="1" dirty="0"/>
        </a:p>
      </dgm:t>
    </dgm:pt>
    <dgm:pt modelId="{15B810DD-4481-4BC5-90EF-1BB287FF88E5}" type="parTrans" cxnId="{7701F405-DA71-4C27-8EED-8F5521C830C5}">
      <dgm:prSet/>
      <dgm:spPr/>
      <dgm:t>
        <a:bodyPr/>
        <a:lstStyle/>
        <a:p>
          <a:endParaRPr lang="es-ES"/>
        </a:p>
      </dgm:t>
    </dgm:pt>
    <dgm:pt modelId="{0A588BF2-F7AF-4B5E-BD97-89A340D7130A}" type="sibTrans" cxnId="{7701F405-DA71-4C27-8EED-8F5521C830C5}">
      <dgm:prSet/>
      <dgm:spPr/>
      <dgm:t>
        <a:bodyPr/>
        <a:lstStyle/>
        <a:p>
          <a:endParaRPr lang="es-ES"/>
        </a:p>
      </dgm:t>
    </dgm:pt>
    <dgm:pt modelId="{655B99E6-1BDC-4B55-9EC5-FC3DD9988C2E}">
      <dgm:prSet phldrT="[Texto]"/>
      <dgm:spPr/>
      <dgm:t>
        <a:bodyPr/>
        <a:lstStyle/>
        <a:p>
          <a:r>
            <a:rPr lang="es-ES" dirty="0"/>
            <a:t>Ecosistemas envía socios contratados y socios que cancelan producto.</a:t>
          </a:r>
        </a:p>
      </dgm:t>
    </dgm:pt>
    <dgm:pt modelId="{4390100A-D470-4801-960D-82157A4B66AC}" type="parTrans" cxnId="{AFA3E640-FE7C-4343-BCA9-85B8D210D66D}">
      <dgm:prSet/>
      <dgm:spPr/>
      <dgm:t>
        <a:bodyPr/>
        <a:lstStyle/>
        <a:p>
          <a:endParaRPr lang="es-ES"/>
        </a:p>
      </dgm:t>
    </dgm:pt>
    <dgm:pt modelId="{AD449FF5-AA76-4544-9BCC-DCFDBB5A61B4}" type="sibTrans" cxnId="{AFA3E640-FE7C-4343-BCA9-85B8D210D66D}">
      <dgm:prSet/>
      <dgm:spPr/>
      <dgm:t>
        <a:bodyPr/>
        <a:lstStyle/>
        <a:p>
          <a:endParaRPr lang="es-ES"/>
        </a:p>
      </dgm:t>
    </dgm:pt>
    <dgm:pt modelId="{F28588C1-86E1-45D8-818F-72E8BC9D6F5A}">
      <dgm:prSet phldrT="[Texto]"/>
      <dgm:spPr/>
      <dgm:t>
        <a:bodyPr/>
        <a:lstStyle/>
        <a:p>
          <a:r>
            <a:rPr lang="es-ES" dirty="0"/>
            <a:t>Raul </a:t>
          </a:r>
          <a:r>
            <a:rPr lang="es-ES" dirty="0" err="1"/>
            <a:t>Coka</a:t>
          </a:r>
          <a:r>
            <a:rPr lang="es-ES" dirty="0"/>
            <a:t> frecuencia semanal</a:t>
          </a:r>
        </a:p>
      </dgm:t>
    </dgm:pt>
    <dgm:pt modelId="{3A731F46-9881-42CF-9148-F98F7417B264}" type="parTrans" cxnId="{9C6ED9F7-15EA-44F2-9B2F-17D68F7B6AB4}">
      <dgm:prSet/>
      <dgm:spPr/>
      <dgm:t>
        <a:bodyPr/>
        <a:lstStyle/>
        <a:p>
          <a:endParaRPr lang="es-ES"/>
        </a:p>
      </dgm:t>
    </dgm:pt>
    <dgm:pt modelId="{B1D9FFEA-7AD0-489F-A6BF-5CADC8F7B396}" type="sibTrans" cxnId="{9C6ED9F7-15EA-44F2-9B2F-17D68F7B6AB4}">
      <dgm:prSet/>
      <dgm:spPr/>
      <dgm:t>
        <a:bodyPr/>
        <a:lstStyle/>
        <a:p>
          <a:endParaRPr lang="es-ES"/>
        </a:p>
      </dgm:t>
    </dgm:pt>
    <dgm:pt modelId="{173DB3D6-EB23-438A-B9C0-2646C1CA237A}">
      <dgm:prSet phldrT="[Texto]"/>
      <dgm:spPr/>
      <dgm:t>
        <a:bodyPr/>
        <a:lstStyle/>
        <a:p>
          <a:r>
            <a:rPr lang="es-ES" dirty="0"/>
            <a:t>Universidad frecuencia trimestral </a:t>
          </a:r>
        </a:p>
      </dgm:t>
    </dgm:pt>
    <dgm:pt modelId="{90ED8A1C-3EAB-4CE4-B670-A09A1DD64A6D}" type="parTrans" cxnId="{5FE6683E-ACBD-4FFA-938E-9D48725E58BC}">
      <dgm:prSet/>
      <dgm:spPr/>
      <dgm:t>
        <a:bodyPr/>
        <a:lstStyle/>
        <a:p>
          <a:endParaRPr lang="es-ES"/>
        </a:p>
      </dgm:t>
    </dgm:pt>
    <dgm:pt modelId="{F166E598-CAAD-40A1-AD36-EDE09B7164FE}" type="sibTrans" cxnId="{5FE6683E-ACBD-4FFA-938E-9D48725E58BC}">
      <dgm:prSet/>
      <dgm:spPr/>
      <dgm:t>
        <a:bodyPr/>
        <a:lstStyle/>
        <a:p>
          <a:endParaRPr lang="es-ES"/>
        </a:p>
      </dgm:t>
    </dgm:pt>
    <dgm:pt modelId="{B4E13235-5471-4EAB-872B-D5A5852CCF01}">
      <dgm:prSet phldrT="[Texto]"/>
      <dgm:spPr/>
      <dgm:t>
        <a:bodyPr/>
        <a:lstStyle/>
        <a:p>
          <a:r>
            <a:rPr lang="es-ES" b="1" i="1" dirty="0"/>
            <a:t>8. Comunicación </a:t>
          </a:r>
        </a:p>
      </dgm:t>
    </dgm:pt>
    <dgm:pt modelId="{BE78F3B8-45FC-4426-AE64-BD880B9E0D4E}" type="parTrans" cxnId="{EF6D8822-54A2-487F-BDA0-0CAA8D051655}">
      <dgm:prSet/>
      <dgm:spPr/>
      <dgm:t>
        <a:bodyPr/>
        <a:lstStyle/>
        <a:p>
          <a:endParaRPr lang="es-ES"/>
        </a:p>
      </dgm:t>
    </dgm:pt>
    <dgm:pt modelId="{FF818E6F-4811-47DE-B1BA-7D2B5457BB0A}" type="sibTrans" cxnId="{EF6D8822-54A2-487F-BDA0-0CAA8D051655}">
      <dgm:prSet/>
      <dgm:spPr/>
      <dgm:t>
        <a:bodyPr/>
        <a:lstStyle/>
        <a:p>
          <a:endParaRPr lang="es-ES"/>
        </a:p>
      </dgm:t>
    </dgm:pt>
    <dgm:pt modelId="{117CEB3B-86CD-411C-AD56-5C1766651AE9}">
      <dgm:prSet phldrT="[Texto]"/>
      <dgm:spPr/>
      <dgm:t>
        <a:bodyPr/>
        <a:lstStyle/>
        <a:p>
          <a:r>
            <a:rPr lang="es-ES" dirty="0"/>
            <a:t>Pieza de Bienvenida</a:t>
          </a:r>
        </a:p>
      </dgm:t>
    </dgm:pt>
    <dgm:pt modelId="{123989BB-1FDC-4C40-A5DE-5D9CA8B39371}" type="parTrans" cxnId="{FA80D972-FA4C-4AE7-8D12-8B3D48E838A7}">
      <dgm:prSet/>
      <dgm:spPr/>
      <dgm:t>
        <a:bodyPr/>
        <a:lstStyle/>
        <a:p>
          <a:endParaRPr lang="es-ES"/>
        </a:p>
      </dgm:t>
    </dgm:pt>
    <dgm:pt modelId="{C3AC6283-85E1-442C-B2B4-2CB2C9890D00}" type="sibTrans" cxnId="{FA80D972-FA4C-4AE7-8D12-8B3D48E838A7}">
      <dgm:prSet/>
      <dgm:spPr/>
      <dgm:t>
        <a:bodyPr/>
        <a:lstStyle/>
        <a:p>
          <a:endParaRPr lang="es-ES"/>
        </a:p>
      </dgm:t>
    </dgm:pt>
    <dgm:pt modelId="{D9690B2B-EB5E-4285-B05B-B4C7E2A4AB02}">
      <dgm:prSet phldrT="[Texto]"/>
      <dgm:spPr/>
      <dgm:t>
        <a:bodyPr/>
        <a:lstStyle/>
        <a:p>
          <a:r>
            <a:rPr lang="es-ES" dirty="0"/>
            <a:t>Términos y condiciones</a:t>
          </a:r>
        </a:p>
      </dgm:t>
    </dgm:pt>
    <dgm:pt modelId="{D13EECC7-688C-4A96-B6BF-D3975402D937}" type="parTrans" cxnId="{DE03AB19-5812-4123-93E9-90BA0FCEF1AA}">
      <dgm:prSet/>
      <dgm:spPr/>
      <dgm:t>
        <a:bodyPr/>
        <a:lstStyle/>
        <a:p>
          <a:endParaRPr lang="es-ES"/>
        </a:p>
      </dgm:t>
    </dgm:pt>
    <dgm:pt modelId="{2A00CCCA-8958-4E53-9B1A-73E2FB461D9F}" type="sibTrans" cxnId="{DE03AB19-5812-4123-93E9-90BA0FCEF1AA}">
      <dgm:prSet/>
      <dgm:spPr/>
      <dgm:t>
        <a:bodyPr/>
        <a:lstStyle/>
        <a:p>
          <a:endParaRPr lang="es-ES"/>
        </a:p>
      </dgm:t>
    </dgm:pt>
    <dgm:pt modelId="{6A7B193F-00CB-4E1E-BEC7-031A8F80942B}">
      <dgm:prSet phldrT="[Texto]"/>
      <dgm:spPr/>
      <dgm:t>
        <a:bodyPr/>
        <a:lstStyle/>
        <a:p>
          <a:r>
            <a:rPr lang="es-ES" dirty="0"/>
            <a:t>Envió desde estrategia Semanal o final campaña.</a:t>
          </a:r>
        </a:p>
      </dgm:t>
    </dgm:pt>
    <dgm:pt modelId="{E799018F-EAEC-4534-91A9-994285694692}" type="parTrans" cxnId="{1AA064A2-C4A3-4E09-87BD-601D0E67BA11}">
      <dgm:prSet/>
      <dgm:spPr/>
      <dgm:t>
        <a:bodyPr/>
        <a:lstStyle/>
        <a:p>
          <a:endParaRPr lang="es-ES"/>
        </a:p>
      </dgm:t>
    </dgm:pt>
    <dgm:pt modelId="{EE74C8D1-34EB-417D-BB05-2E2813B25DC2}" type="sibTrans" cxnId="{1AA064A2-C4A3-4E09-87BD-601D0E67BA11}">
      <dgm:prSet/>
      <dgm:spPr/>
      <dgm:t>
        <a:bodyPr/>
        <a:lstStyle/>
        <a:p>
          <a:endParaRPr lang="es-ES"/>
        </a:p>
      </dgm:t>
    </dgm:pt>
    <dgm:pt modelId="{2BB87EB4-5F02-4CEA-9D65-9973E3871A97}">
      <dgm:prSet phldrT="[Texto]"/>
      <dgm:spPr/>
      <dgm:t>
        <a:bodyPr/>
        <a:lstStyle/>
        <a:p>
          <a:r>
            <a:rPr lang="es-ES" dirty="0"/>
            <a:t>Reporte de venta GXC</a:t>
          </a:r>
        </a:p>
      </dgm:t>
    </dgm:pt>
    <dgm:pt modelId="{D678BF6D-A3C6-4F2C-A70C-22A1A79182D6}" type="parTrans" cxnId="{146423AE-EBA7-4179-A01B-8A99B2DAE7A8}">
      <dgm:prSet/>
      <dgm:spPr/>
      <dgm:t>
        <a:bodyPr/>
        <a:lstStyle/>
        <a:p>
          <a:endParaRPr lang="es-ES"/>
        </a:p>
      </dgm:t>
    </dgm:pt>
    <dgm:pt modelId="{E78DFDC6-E162-4DC2-B897-B848F1397549}" type="sibTrans" cxnId="{146423AE-EBA7-4179-A01B-8A99B2DAE7A8}">
      <dgm:prSet/>
      <dgm:spPr/>
      <dgm:t>
        <a:bodyPr/>
        <a:lstStyle/>
        <a:p>
          <a:endParaRPr lang="es-ES"/>
        </a:p>
      </dgm:t>
    </dgm:pt>
    <dgm:pt modelId="{1DE45605-52BB-4CF9-A69B-56405B99900D}">
      <dgm:prSet phldrT="[Texto]"/>
      <dgm:spPr/>
      <dgm:t>
        <a:bodyPr/>
        <a:lstStyle/>
        <a:p>
          <a:r>
            <a:rPr lang="es-ES" dirty="0"/>
            <a:t>Identificación de cliente UDLA GXC</a:t>
          </a:r>
        </a:p>
      </dgm:t>
    </dgm:pt>
    <dgm:pt modelId="{EFCFAEE6-62F5-4D9B-AD36-07FEAC8F1D5B}" type="parTrans" cxnId="{E889D463-0D68-4D30-A2A8-6FC07CD5AD49}">
      <dgm:prSet/>
      <dgm:spPr/>
      <dgm:t>
        <a:bodyPr/>
        <a:lstStyle/>
        <a:p>
          <a:endParaRPr lang="es-ES"/>
        </a:p>
      </dgm:t>
    </dgm:pt>
    <dgm:pt modelId="{F85BF481-6647-438D-BBEC-E05CD4929349}" type="sibTrans" cxnId="{E889D463-0D68-4D30-A2A8-6FC07CD5AD49}">
      <dgm:prSet/>
      <dgm:spPr/>
      <dgm:t>
        <a:bodyPr/>
        <a:lstStyle/>
        <a:p>
          <a:endParaRPr lang="es-ES"/>
        </a:p>
      </dgm:t>
    </dgm:pt>
    <dgm:pt modelId="{830F8017-3888-4A88-AE5F-67C8DBFC4FE8}">
      <dgm:prSet phldrT="[Texto]"/>
      <dgm:spPr/>
      <dgm:t>
        <a:bodyPr/>
        <a:lstStyle/>
        <a:p>
          <a:r>
            <a:rPr lang="es-ES" dirty="0"/>
            <a:t>En plataforma digital</a:t>
          </a:r>
        </a:p>
      </dgm:t>
    </dgm:pt>
    <dgm:pt modelId="{2E60B200-4257-4139-B8D6-913A4199E679}" type="parTrans" cxnId="{E82B7D42-2E43-4011-AA92-E69A5C79DAAC}">
      <dgm:prSet/>
      <dgm:spPr/>
      <dgm:t>
        <a:bodyPr/>
        <a:lstStyle/>
        <a:p>
          <a:endParaRPr lang="es-ES"/>
        </a:p>
      </dgm:t>
    </dgm:pt>
    <dgm:pt modelId="{97C8D610-7693-492E-B235-6D1CA7FA3BAF}" type="sibTrans" cxnId="{E82B7D42-2E43-4011-AA92-E69A5C79DAAC}">
      <dgm:prSet/>
      <dgm:spPr/>
      <dgm:t>
        <a:bodyPr/>
        <a:lstStyle/>
        <a:p>
          <a:endParaRPr lang="es-ES"/>
        </a:p>
      </dgm:t>
    </dgm:pt>
    <dgm:pt modelId="{47D0703A-0355-4A08-B5E9-D0B3621B43E4}">
      <dgm:prSet phldrT="[Texto]"/>
      <dgm:spPr/>
      <dgm:t>
        <a:bodyPr/>
        <a:lstStyle/>
        <a:p>
          <a:r>
            <a:rPr lang="es-ES" dirty="0"/>
            <a:t>Registro caso PS* (revisar)</a:t>
          </a:r>
        </a:p>
      </dgm:t>
    </dgm:pt>
    <dgm:pt modelId="{68E0A295-BFFB-416B-936D-1DE4F8F39E6D}" type="parTrans" cxnId="{2C2BAC1E-6318-47E6-BB92-F3F739FAF397}">
      <dgm:prSet/>
      <dgm:spPr/>
      <dgm:t>
        <a:bodyPr/>
        <a:lstStyle/>
        <a:p>
          <a:endParaRPr lang="es-ES"/>
        </a:p>
      </dgm:t>
    </dgm:pt>
    <dgm:pt modelId="{815FFB09-05C8-4FDD-97ED-B8E7124B3130}" type="sibTrans" cxnId="{2C2BAC1E-6318-47E6-BB92-F3F739FAF397}">
      <dgm:prSet/>
      <dgm:spPr/>
      <dgm:t>
        <a:bodyPr/>
        <a:lstStyle/>
        <a:p>
          <a:endParaRPr lang="es-ES"/>
        </a:p>
      </dgm:t>
    </dgm:pt>
    <dgm:pt modelId="{A9BB482F-AD24-4958-BE1F-F469C29A1DC1}">
      <dgm:prSet phldrT="[Texto]"/>
      <dgm:spPr/>
      <dgm:t>
        <a:bodyPr/>
        <a:lstStyle/>
        <a:p>
          <a:r>
            <a:rPr lang="es-ES" dirty="0"/>
            <a:t>Revisión caso previo*</a:t>
          </a:r>
        </a:p>
      </dgm:t>
    </dgm:pt>
    <dgm:pt modelId="{6554A1A7-A5FE-4E7F-B2E6-8C4CA5CA20AD}" type="parTrans" cxnId="{0ED824F5-6A3A-4C79-A093-4A14C3DD415C}">
      <dgm:prSet/>
      <dgm:spPr/>
      <dgm:t>
        <a:bodyPr/>
        <a:lstStyle/>
        <a:p>
          <a:endParaRPr lang="es-ES"/>
        </a:p>
      </dgm:t>
    </dgm:pt>
    <dgm:pt modelId="{AA573ABD-3279-4DFA-BB2E-CF18A146E46E}" type="sibTrans" cxnId="{0ED824F5-6A3A-4C79-A093-4A14C3DD415C}">
      <dgm:prSet/>
      <dgm:spPr/>
      <dgm:t>
        <a:bodyPr/>
        <a:lstStyle/>
        <a:p>
          <a:endParaRPr lang="es-ES"/>
        </a:p>
      </dgm:t>
    </dgm:pt>
    <dgm:pt modelId="{6BF0A8A8-C249-4001-B204-666201DDFE53}">
      <dgm:prSet phldrT="[Texto]"/>
      <dgm:spPr/>
      <dgm:t>
        <a:bodyPr/>
        <a:lstStyle/>
        <a:p>
          <a:r>
            <a:rPr lang="es-ES" dirty="0"/>
            <a:t>Reporte caso PS</a:t>
          </a:r>
        </a:p>
      </dgm:t>
    </dgm:pt>
    <dgm:pt modelId="{BEEC16C1-4175-47FC-BAAC-57DAEE15CDB9}" type="parTrans" cxnId="{AA783F0A-AD20-4A2A-B008-D5A010C9D83B}">
      <dgm:prSet/>
      <dgm:spPr/>
      <dgm:t>
        <a:bodyPr/>
        <a:lstStyle/>
        <a:p>
          <a:endParaRPr lang="es-ES"/>
        </a:p>
      </dgm:t>
    </dgm:pt>
    <dgm:pt modelId="{AE6B220D-CAB7-4A6C-B139-78F0AB67F533}" type="sibTrans" cxnId="{AA783F0A-AD20-4A2A-B008-D5A010C9D83B}">
      <dgm:prSet/>
      <dgm:spPr/>
      <dgm:t>
        <a:bodyPr/>
        <a:lstStyle/>
        <a:p>
          <a:endParaRPr lang="es-ES"/>
        </a:p>
      </dgm:t>
    </dgm:pt>
    <dgm:pt modelId="{7DDDC473-6B34-494F-A3CF-4DF996AA8E73}" type="pres">
      <dgm:prSet presAssocID="{6CD5DBB8-5C25-4145-B407-30AC641844B8}" presName="Name0" presStyleCnt="0">
        <dgm:presLayoutVars>
          <dgm:dir/>
          <dgm:resizeHandles/>
        </dgm:presLayoutVars>
      </dgm:prSet>
      <dgm:spPr/>
    </dgm:pt>
    <dgm:pt modelId="{6AEC4D27-485C-43F1-AC66-0D7D404E8248}" type="pres">
      <dgm:prSet presAssocID="{FC535BA1-1EF0-4548-8DB7-43F74B56BB68}" presName="compNode" presStyleCnt="0"/>
      <dgm:spPr/>
    </dgm:pt>
    <dgm:pt modelId="{ED2347CF-DBD7-402E-9BA3-7B2145FA6D2C}" type="pres">
      <dgm:prSet presAssocID="{FC535BA1-1EF0-4548-8DB7-43F74B56BB68}" presName="dummyConnPt" presStyleCnt="0"/>
      <dgm:spPr/>
    </dgm:pt>
    <dgm:pt modelId="{16F6DC5A-F8D5-4C3E-8CC8-39DE938D1082}" type="pres">
      <dgm:prSet presAssocID="{FC535BA1-1EF0-4548-8DB7-43F74B56BB68}" presName="node" presStyleLbl="node1" presStyleIdx="0" presStyleCnt="8">
        <dgm:presLayoutVars>
          <dgm:bulletEnabled val="1"/>
        </dgm:presLayoutVars>
      </dgm:prSet>
      <dgm:spPr/>
    </dgm:pt>
    <dgm:pt modelId="{66394ABB-C94E-486C-AC66-DEB147A09032}" type="pres">
      <dgm:prSet presAssocID="{778D0C45-D9A5-4918-A8AD-1E248CEAEB5E}" presName="sibTrans" presStyleLbl="bgSibTrans2D1" presStyleIdx="0" presStyleCnt="7"/>
      <dgm:spPr/>
    </dgm:pt>
    <dgm:pt modelId="{C6D5D811-2946-4CDD-9016-38960A33D6EC}" type="pres">
      <dgm:prSet presAssocID="{1A9F71B1-B881-4BB8-AA5E-89CE65EFF024}" presName="compNode" presStyleCnt="0"/>
      <dgm:spPr/>
    </dgm:pt>
    <dgm:pt modelId="{FF3835A6-7205-47D5-82C3-0B16943FD22D}" type="pres">
      <dgm:prSet presAssocID="{1A9F71B1-B881-4BB8-AA5E-89CE65EFF024}" presName="dummyConnPt" presStyleCnt="0"/>
      <dgm:spPr/>
    </dgm:pt>
    <dgm:pt modelId="{C4643FF2-5846-4EC1-9F3F-2F48FD034AF4}" type="pres">
      <dgm:prSet presAssocID="{1A9F71B1-B881-4BB8-AA5E-89CE65EFF024}" presName="node" presStyleLbl="node1" presStyleIdx="1" presStyleCnt="8">
        <dgm:presLayoutVars>
          <dgm:bulletEnabled val="1"/>
        </dgm:presLayoutVars>
      </dgm:prSet>
      <dgm:spPr/>
    </dgm:pt>
    <dgm:pt modelId="{C4978C37-94D2-4079-AA62-36B75C178D7B}" type="pres">
      <dgm:prSet presAssocID="{B5314949-5D10-455C-AC28-E6850AC163DD}" presName="sibTrans" presStyleLbl="bgSibTrans2D1" presStyleIdx="1" presStyleCnt="7"/>
      <dgm:spPr/>
    </dgm:pt>
    <dgm:pt modelId="{053C28E4-6958-4160-A0BF-2104285B449F}" type="pres">
      <dgm:prSet presAssocID="{C2C6F854-CAEB-4FEB-A016-F0A9FB87E8F8}" presName="compNode" presStyleCnt="0"/>
      <dgm:spPr/>
    </dgm:pt>
    <dgm:pt modelId="{C2A95F03-0228-44F0-8F5B-BD376229B1D0}" type="pres">
      <dgm:prSet presAssocID="{C2C6F854-CAEB-4FEB-A016-F0A9FB87E8F8}" presName="dummyConnPt" presStyleCnt="0"/>
      <dgm:spPr/>
    </dgm:pt>
    <dgm:pt modelId="{3FFABA5C-2B8D-4E24-A2D6-17D319C76A3C}" type="pres">
      <dgm:prSet presAssocID="{C2C6F854-CAEB-4FEB-A016-F0A9FB87E8F8}" presName="node" presStyleLbl="node1" presStyleIdx="2" presStyleCnt="8">
        <dgm:presLayoutVars>
          <dgm:bulletEnabled val="1"/>
        </dgm:presLayoutVars>
      </dgm:prSet>
      <dgm:spPr/>
    </dgm:pt>
    <dgm:pt modelId="{F9EC6D53-9E84-457C-9291-9246A610D338}" type="pres">
      <dgm:prSet presAssocID="{BDB831DA-04D5-4363-8A9C-03A93C291981}" presName="sibTrans" presStyleLbl="bgSibTrans2D1" presStyleIdx="2" presStyleCnt="7"/>
      <dgm:spPr/>
    </dgm:pt>
    <dgm:pt modelId="{DF4D1C50-4DF6-4F36-B6EF-7EDB187CE203}" type="pres">
      <dgm:prSet presAssocID="{02F474DD-C8CD-4766-A5EB-FC561E5A99BD}" presName="compNode" presStyleCnt="0"/>
      <dgm:spPr/>
    </dgm:pt>
    <dgm:pt modelId="{6D93D50A-B02A-412B-B8A2-42FB96D58432}" type="pres">
      <dgm:prSet presAssocID="{02F474DD-C8CD-4766-A5EB-FC561E5A99BD}" presName="dummyConnPt" presStyleCnt="0"/>
      <dgm:spPr/>
    </dgm:pt>
    <dgm:pt modelId="{A27B96BB-705F-4B7F-BC73-D4359E082261}" type="pres">
      <dgm:prSet presAssocID="{02F474DD-C8CD-4766-A5EB-FC561E5A99BD}" presName="node" presStyleLbl="node1" presStyleIdx="3" presStyleCnt="8">
        <dgm:presLayoutVars>
          <dgm:bulletEnabled val="1"/>
        </dgm:presLayoutVars>
      </dgm:prSet>
      <dgm:spPr/>
    </dgm:pt>
    <dgm:pt modelId="{6F52C2FF-4C30-4CC4-9CCF-EE659EBF9D10}" type="pres">
      <dgm:prSet presAssocID="{C17CAD44-8008-42B4-929B-91615924B456}" presName="sibTrans" presStyleLbl="bgSibTrans2D1" presStyleIdx="3" presStyleCnt="7"/>
      <dgm:spPr/>
    </dgm:pt>
    <dgm:pt modelId="{53B50C6D-D92F-40DE-9962-026B567DB4D8}" type="pres">
      <dgm:prSet presAssocID="{A9B2E019-A85B-4B94-A605-5E94839F916F}" presName="compNode" presStyleCnt="0"/>
      <dgm:spPr/>
    </dgm:pt>
    <dgm:pt modelId="{EDD56DA1-8B57-462E-ACAA-A3241ADD6C95}" type="pres">
      <dgm:prSet presAssocID="{A9B2E019-A85B-4B94-A605-5E94839F916F}" presName="dummyConnPt" presStyleCnt="0"/>
      <dgm:spPr/>
    </dgm:pt>
    <dgm:pt modelId="{6F7B7ECE-DBEE-43F4-B149-035B6BD601DE}" type="pres">
      <dgm:prSet presAssocID="{A9B2E019-A85B-4B94-A605-5E94839F916F}" presName="node" presStyleLbl="node1" presStyleIdx="4" presStyleCnt="8">
        <dgm:presLayoutVars>
          <dgm:bulletEnabled val="1"/>
        </dgm:presLayoutVars>
      </dgm:prSet>
      <dgm:spPr/>
    </dgm:pt>
    <dgm:pt modelId="{BBB06A88-E793-47D9-B31F-C6DBC250E5A3}" type="pres">
      <dgm:prSet presAssocID="{104737D6-695C-455C-AF58-1589C68938D2}" presName="sibTrans" presStyleLbl="bgSibTrans2D1" presStyleIdx="4" presStyleCnt="7"/>
      <dgm:spPr/>
    </dgm:pt>
    <dgm:pt modelId="{CEAF5F3C-EBA3-4C46-AB1B-725B860FDFB7}" type="pres">
      <dgm:prSet presAssocID="{0DD1DDCF-F4AC-4984-8763-96A3D53D56CA}" presName="compNode" presStyleCnt="0"/>
      <dgm:spPr/>
    </dgm:pt>
    <dgm:pt modelId="{4E2DB313-C2DB-4076-9B07-F78D5C41DD4C}" type="pres">
      <dgm:prSet presAssocID="{0DD1DDCF-F4AC-4984-8763-96A3D53D56CA}" presName="dummyConnPt" presStyleCnt="0"/>
      <dgm:spPr/>
    </dgm:pt>
    <dgm:pt modelId="{2EE57F77-3488-413C-9E07-E09ACB592D39}" type="pres">
      <dgm:prSet presAssocID="{0DD1DDCF-F4AC-4984-8763-96A3D53D56CA}" presName="node" presStyleLbl="node1" presStyleIdx="5" presStyleCnt="8">
        <dgm:presLayoutVars>
          <dgm:bulletEnabled val="1"/>
        </dgm:presLayoutVars>
      </dgm:prSet>
      <dgm:spPr/>
    </dgm:pt>
    <dgm:pt modelId="{1CC29618-D746-4ECE-B71C-0BAB76AEC37F}" type="pres">
      <dgm:prSet presAssocID="{8B562410-8A6D-4D5A-9857-388C2D5CCB04}" presName="sibTrans" presStyleLbl="bgSibTrans2D1" presStyleIdx="5" presStyleCnt="7"/>
      <dgm:spPr/>
    </dgm:pt>
    <dgm:pt modelId="{B03DB238-7271-4F1C-819B-094E56E1D184}" type="pres">
      <dgm:prSet presAssocID="{631986F3-2AE2-4371-9EEE-1D260D1E8BB8}" presName="compNode" presStyleCnt="0"/>
      <dgm:spPr/>
    </dgm:pt>
    <dgm:pt modelId="{F6FF944E-1F95-4947-869C-4BE76D8CA1BD}" type="pres">
      <dgm:prSet presAssocID="{631986F3-2AE2-4371-9EEE-1D260D1E8BB8}" presName="dummyConnPt" presStyleCnt="0"/>
      <dgm:spPr/>
    </dgm:pt>
    <dgm:pt modelId="{39EA492E-219C-40C0-8B54-0D8BC3520A79}" type="pres">
      <dgm:prSet presAssocID="{631986F3-2AE2-4371-9EEE-1D260D1E8BB8}" presName="node" presStyleLbl="node1" presStyleIdx="6" presStyleCnt="8">
        <dgm:presLayoutVars>
          <dgm:bulletEnabled val="1"/>
        </dgm:presLayoutVars>
      </dgm:prSet>
      <dgm:spPr/>
    </dgm:pt>
    <dgm:pt modelId="{605C0433-6C16-427D-8A4E-840544690C17}" type="pres">
      <dgm:prSet presAssocID="{0A588BF2-F7AF-4B5E-BD97-89A340D7130A}" presName="sibTrans" presStyleLbl="bgSibTrans2D1" presStyleIdx="6" presStyleCnt="7"/>
      <dgm:spPr/>
    </dgm:pt>
    <dgm:pt modelId="{3B5C677B-2DAA-438D-9090-854FD58DB938}" type="pres">
      <dgm:prSet presAssocID="{B4E13235-5471-4EAB-872B-D5A5852CCF01}" presName="compNode" presStyleCnt="0"/>
      <dgm:spPr/>
    </dgm:pt>
    <dgm:pt modelId="{742A972B-DBF4-4AEF-BC76-80A3E6A43FE6}" type="pres">
      <dgm:prSet presAssocID="{B4E13235-5471-4EAB-872B-D5A5852CCF01}" presName="dummyConnPt" presStyleCnt="0"/>
      <dgm:spPr/>
    </dgm:pt>
    <dgm:pt modelId="{9B08D5B8-822C-4D09-9956-68ECABE30899}" type="pres">
      <dgm:prSet presAssocID="{B4E13235-5471-4EAB-872B-D5A5852CCF01}" presName="node" presStyleLbl="node1" presStyleIdx="7" presStyleCnt="8">
        <dgm:presLayoutVars>
          <dgm:bulletEnabled val="1"/>
        </dgm:presLayoutVars>
      </dgm:prSet>
      <dgm:spPr/>
    </dgm:pt>
  </dgm:ptLst>
  <dgm:cxnLst>
    <dgm:cxn modelId="{77CEB000-7E98-4D3E-8425-4A54111181F9}" srcId="{A9B2E019-A85B-4B94-A605-5E94839F916F}" destId="{3EA7B4AD-0357-4044-936F-3992E4B1696D}" srcOrd="3" destOrd="0" parTransId="{6A33283B-C57E-4D6F-990C-0601DF986FA9}" sibTransId="{E512BAA7-3D62-41B0-8568-4345B6106274}"/>
    <dgm:cxn modelId="{7701F405-DA71-4C27-8EED-8F5521C830C5}" srcId="{6CD5DBB8-5C25-4145-B407-30AC641844B8}" destId="{631986F3-2AE2-4371-9EEE-1D260D1E8BB8}" srcOrd="6" destOrd="0" parTransId="{15B810DD-4481-4BC5-90EF-1BB287FF88E5}" sibTransId="{0A588BF2-F7AF-4B5E-BD97-89A340D7130A}"/>
    <dgm:cxn modelId="{AA783F0A-AD20-4A2A-B008-D5A010C9D83B}" srcId="{0DD1DDCF-F4AC-4984-8763-96A3D53D56CA}" destId="{6BF0A8A8-C249-4001-B204-666201DDFE53}" srcOrd="1" destOrd="0" parTransId="{BEEC16C1-4175-47FC-BAAC-57DAEE15CDB9}" sibTransId="{AE6B220D-CAB7-4A6C-B139-78F0AB67F533}"/>
    <dgm:cxn modelId="{A0E7990C-BF28-46CF-9A0F-8A5AF717F690}" type="presOf" srcId="{C17CAD44-8008-42B4-929B-91615924B456}" destId="{6F52C2FF-4C30-4CC4-9CCF-EE659EBF9D10}" srcOrd="0" destOrd="0" presId="urn:microsoft.com/office/officeart/2005/8/layout/bProcess4"/>
    <dgm:cxn modelId="{ABFCA30C-8308-4BC3-9F66-E7DF64B23897}" type="presOf" srcId="{F84AD162-BF6F-44F8-A34F-08F3A66A040F}" destId="{A27B96BB-705F-4B7F-BC73-D4359E082261}" srcOrd="0" destOrd="2" presId="urn:microsoft.com/office/officeart/2005/8/layout/bProcess4"/>
    <dgm:cxn modelId="{4EE6C70F-95D1-412A-85AD-26E3ED19903F}" srcId="{6CD5DBB8-5C25-4145-B407-30AC641844B8}" destId="{0DD1DDCF-F4AC-4984-8763-96A3D53D56CA}" srcOrd="5" destOrd="0" parTransId="{32FEC9C3-1238-459D-A1A8-8858AE097046}" sibTransId="{8B562410-8A6D-4D5A-9857-388C2D5CCB04}"/>
    <dgm:cxn modelId="{AF061214-694C-4F75-8556-9D4F5CB376BA}" type="presOf" srcId="{BDB831DA-04D5-4363-8A9C-03A93C291981}" destId="{F9EC6D53-9E84-457C-9291-9246A610D338}" srcOrd="0" destOrd="0" presId="urn:microsoft.com/office/officeart/2005/8/layout/bProcess4"/>
    <dgm:cxn modelId="{CE738816-B1B9-429E-8E97-DC2A15C37C91}" type="presOf" srcId="{655B99E6-1BDC-4B55-9EC5-FC3DD9988C2E}" destId="{39EA492E-219C-40C0-8B54-0D8BC3520A79}" srcOrd="0" destOrd="1" presId="urn:microsoft.com/office/officeart/2005/8/layout/bProcess4"/>
    <dgm:cxn modelId="{DE03AB19-5812-4123-93E9-90BA0FCEF1AA}" srcId="{6A7B193F-00CB-4E1E-BEC7-031A8F80942B}" destId="{D9690B2B-EB5E-4285-B05B-B4C7E2A4AB02}" srcOrd="1" destOrd="0" parTransId="{D13EECC7-688C-4A96-B6BF-D3975402D937}" sibTransId="{2A00CCCA-8958-4E53-9B1A-73E2FB461D9F}"/>
    <dgm:cxn modelId="{DDDBE11A-C612-4B9D-BF8F-34B1C0B131D7}" type="presOf" srcId="{830F8017-3888-4A88-AE5F-67C8DBFC4FE8}" destId="{A27B96BB-705F-4B7F-BC73-D4359E082261}" srcOrd="0" destOrd="3" presId="urn:microsoft.com/office/officeart/2005/8/layout/bProcess4"/>
    <dgm:cxn modelId="{2C2BAC1E-6318-47E6-BB92-F3F739FAF397}" srcId="{02F474DD-C8CD-4766-A5EB-FC561E5A99BD}" destId="{47D0703A-0355-4A08-B5E9-D0B3621B43E4}" srcOrd="3" destOrd="0" parTransId="{68E0A295-BFFB-416B-936D-1DE4F8F39E6D}" sibTransId="{815FFB09-05C8-4FDD-97ED-B8E7124B3130}"/>
    <dgm:cxn modelId="{D51BA91F-D4EE-4D85-9018-EEC371B42E0F}" type="presOf" srcId="{99FC6AEE-FC0D-42EB-A8B8-A630A79294E0}" destId="{2EE57F77-3488-413C-9E07-E09ACB592D39}" srcOrd="0" destOrd="5" presId="urn:microsoft.com/office/officeart/2005/8/layout/bProcess4"/>
    <dgm:cxn modelId="{523BCA20-3D56-4E15-8C06-C5C06B930D1E}" type="presOf" srcId="{323F95CC-013D-40FA-A2F6-32952990692E}" destId="{C4643FF2-5846-4EC1-9F3F-2F48FD034AF4}" srcOrd="0" destOrd="2" presId="urn:microsoft.com/office/officeart/2005/8/layout/bProcess4"/>
    <dgm:cxn modelId="{EF6D8822-54A2-487F-BDA0-0CAA8D051655}" srcId="{6CD5DBB8-5C25-4145-B407-30AC641844B8}" destId="{B4E13235-5471-4EAB-872B-D5A5852CCF01}" srcOrd="7" destOrd="0" parTransId="{BE78F3B8-45FC-4426-AE64-BD880B9E0D4E}" sibTransId="{FF818E6F-4811-47DE-B1BA-7D2B5457BB0A}"/>
    <dgm:cxn modelId="{561F7527-EB55-4466-BD62-10F11BCFC5B9}" type="presOf" srcId="{1DE45605-52BB-4CF9-A69B-56405B99900D}" destId="{6F7B7ECE-DBEE-43F4-B149-035B6BD601DE}" srcOrd="0" destOrd="2" presId="urn:microsoft.com/office/officeart/2005/8/layout/bProcess4"/>
    <dgm:cxn modelId="{5125A727-95E7-41C7-B06C-297C56045997}" type="presOf" srcId="{0B665CB9-8AD8-478F-BC00-957E6E8DEF86}" destId="{3FFABA5C-2B8D-4E24-A2D6-17D319C76A3C}" srcOrd="0" destOrd="1" presId="urn:microsoft.com/office/officeart/2005/8/layout/bProcess4"/>
    <dgm:cxn modelId="{8F5F6B33-115A-4A80-92EE-CD631B5BE632}" type="presOf" srcId="{0DD1DDCF-F4AC-4984-8763-96A3D53D56CA}" destId="{2EE57F77-3488-413C-9E07-E09ACB592D39}" srcOrd="0" destOrd="0" presId="urn:microsoft.com/office/officeart/2005/8/layout/bProcess4"/>
    <dgm:cxn modelId="{1721E938-F925-4D33-996B-21B79863CBE8}" srcId="{1A9F71B1-B881-4BB8-AA5E-89CE65EFF024}" destId="{D7348AEE-834F-4F1C-B041-5A7021FBE181}" srcOrd="2" destOrd="0" parTransId="{DE353F07-2A71-47A9-A760-430960AB07D7}" sibTransId="{C9ABF17C-0550-4B83-BA9C-689236413E13}"/>
    <dgm:cxn modelId="{6F7FB43A-7313-4E53-9D57-0579331EA45C}" type="presOf" srcId="{87C65C58-D4DA-4B39-9F51-0726EFA874F2}" destId="{16F6DC5A-F8D5-4C3E-8CC8-39DE938D1082}" srcOrd="0" destOrd="2" presId="urn:microsoft.com/office/officeart/2005/8/layout/bProcess4"/>
    <dgm:cxn modelId="{C150953B-590D-46F6-9823-907B1E04C72E}" srcId="{6CD5DBB8-5C25-4145-B407-30AC641844B8}" destId="{FC535BA1-1EF0-4548-8DB7-43F74B56BB68}" srcOrd="0" destOrd="0" parTransId="{CAC46FFE-4DFD-4B9E-84DA-0E332685F095}" sibTransId="{778D0C45-D9A5-4918-A8AD-1E248CEAEB5E}"/>
    <dgm:cxn modelId="{5FE6683E-ACBD-4FFA-938E-9D48725E58BC}" srcId="{631986F3-2AE2-4371-9EEE-1D260D1E8BB8}" destId="{173DB3D6-EB23-438A-B9C0-2646C1CA237A}" srcOrd="2" destOrd="0" parTransId="{90ED8A1C-3EAB-4CE4-B670-A09A1DD64A6D}" sibTransId="{F166E598-CAAD-40A1-AD36-EDE09B7164FE}"/>
    <dgm:cxn modelId="{0F6D6F40-DD6F-4AB0-9B0C-A075B3FDDCF2}" type="presOf" srcId="{EE4BA8CA-5848-40AC-8FFB-8F0E02932382}" destId="{3FFABA5C-2B8D-4E24-A2D6-17D319C76A3C}" srcOrd="0" destOrd="2" presId="urn:microsoft.com/office/officeart/2005/8/layout/bProcess4"/>
    <dgm:cxn modelId="{AFA3E640-FE7C-4343-BCA9-85B8D210D66D}" srcId="{631986F3-2AE2-4371-9EEE-1D260D1E8BB8}" destId="{655B99E6-1BDC-4B55-9EC5-FC3DD9988C2E}" srcOrd="0" destOrd="0" parTransId="{4390100A-D470-4801-960D-82157A4B66AC}" sibTransId="{AD449FF5-AA76-4544-9BCC-DCFDBB5A61B4}"/>
    <dgm:cxn modelId="{FAA09E5F-A25D-4F1A-BA72-8112BB998643}" srcId="{FC535BA1-1EF0-4548-8DB7-43F74B56BB68}" destId="{87C65C58-D4DA-4B39-9F51-0726EFA874F2}" srcOrd="1" destOrd="0" parTransId="{01D33B41-AED9-4F84-9B8A-A696B655EE81}" sibTransId="{0D2A959C-B50F-4691-9CDA-E64F719E1529}"/>
    <dgm:cxn modelId="{26183A61-2F3A-40C2-8329-D62535BCC9F9}" srcId="{C2C6F854-CAEB-4FEB-A016-F0A9FB87E8F8}" destId="{94AFC123-80AB-4EB0-B297-AE884638A944}" srcOrd="2" destOrd="0" parTransId="{ADDCF310-6375-43B1-910A-1815AADC7B34}" sibTransId="{BC83E9C7-EF34-43D0-AEB3-0E26DE765358}"/>
    <dgm:cxn modelId="{E82B7D42-2E43-4011-AA92-E69A5C79DAAC}" srcId="{02F474DD-C8CD-4766-A5EB-FC561E5A99BD}" destId="{830F8017-3888-4A88-AE5F-67C8DBFC4FE8}" srcOrd="2" destOrd="0" parTransId="{2E60B200-4257-4139-B8D6-913A4199E679}" sibTransId="{97C8D610-7693-492E-B235-6D1CA7FA3BAF}"/>
    <dgm:cxn modelId="{A1828163-3F80-48DC-A12E-74CDF48671AE}" type="presOf" srcId="{6CD5DBB8-5C25-4145-B407-30AC641844B8}" destId="{7DDDC473-6B34-494F-A3CF-4DF996AA8E73}" srcOrd="0" destOrd="0" presId="urn:microsoft.com/office/officeart/2005/8/layout/bProcess4"/>
    <dgm:cxn modelId="{E889D463-0D68-4D30-A2A8-6FC07CD5AD49}" srcId="{A9B2E019-A85B-4B94-A605-5E94839F916F}" destId="{1DE45605-52BB-4CF9-A69B-56405B99900D}" srcOrd="1" destOrd="0" parTransId="{EFCFAEE6-62F5-4D9B-AD36-07FEAC8F1D5B}" sibTransId="{F85BF481-6647-438D-BBEC-E05CD4929349}"/>
    <dgm:cxn modelId="{2E257844-4EC5-4F9D-A756-F21851151E2F}" type="presOf" srcId="{E1BB1438-2187-44F9-B524-D7B88877683D}" destId="{16F6DC5A-F8D5-4C3E-8CC8-39DE938D1082}" srcOrd="0" destOrd="1" presId="urn:microsoft.com/office/officeart/2005/8/layout/bProcess4"/>
    <dgm:cxn modelId="{BE74BC44-C49D-4634-BAC0-D15132A47011}" type="presOf" srcId="{8B562410-8A6D-4D5A-9857-388C2D5CCB04}" destId="{1CC29618-D746-4ECE-B71C-0BAB76AEC37F}" srcOrd="0" destOrd="0" presId="urn:microsoft.com/office/officeart/2005/8/layout/bProcess4"/>
    <dgm:cxn modelId="{E2AFD044-F3DD-4438-80BF-AFE392CF2421}" type="presOf" srcId="{B4E13235-5471-4EAB-872B-D5A5852CCF01}" destId="{9B08D5B8-822C-4D09-9956-68ECABE30899}" srcOrd="0" destOrd="0" presId="urn:microsoft.com/office/officeart/2005/8/layout/bProcess4"/>
    <dgm:cxn modelId="{EDF45466-BFF6-4CCD-A1EF-B2448E5D0C59}" type="presOf" srcId="{4E11AF5F-32EA-40F3-8960-745BC74BE665}" destId="{6F7B7ECE-DBEE-43F4-B149-035B6BD601DE}" srcOrd="0" destOrd="1" presId="urn:microsoft.com/office/officeart/2005/8/layout/bProcess4"/>
    <dgm:cxn modelId="{26649E48-072D-4AED-9AA8-AC57FE659DDD}" type="presOf" srcId="{B5314949-5D10-455C-AC28-E6850AC163DD}" destId="{C4978C37-94D2-4079-AA62-36B75C178D7B}" srcOrd="0" destOrd="0" presId="urn:microsoft.com/office/officeart/2005/8/layout/bProcess4"/>
    <dgm:cxn modelId="{BB7FF548-7551-4F14-9045-573D6D658F7B}" type="presOf" srcId="{02F474DD-C8CD-4766-A5EB-FC561E5A99BD}" destId="{A27B96BB-705F-4B7F-BC73-D4359E082261}" srcOrd="0" destOrd="0" presId="urn:microsoft.com/office/officeart/2005/8/layout/bProcess4"/>
    <dgm:cxn modelId="{C1E2934B-C8B0-46BB-AE87-AA5B0F8BEF4F}" srcId="{1A9F71B1-B881-4BB8-AA5E-89CE65EFF024}" destId="{8BC721AD-7345-4071-9195-7D80D04FC539}" srcOrd="0" destOrd="0" parTransId="{6A1C9A7F-7633-4517-A380-F1F0D8BFC832}" sibTransId="{9A2EBEA7-54EC-49B9-8A2E-2880E7BC8E13}"/>
    <dgm:cxn modelId="{A895024D-86D2-4E40-8234-8FE832D164F9}" type="presOf" srcId="{47D0703A-0355-4A08-B5E9-D0B3621B43E4}" destId="{A27B96BB-705F-4B7F-BC73-D4359E082261}" srcOrd="0" destOrd="4" presId="urn:microsoft.com/office/officeart/2005/8/layout/bProcess4"/>
    <dgm:cxn modelId="{183B394D-4177-44C7-9076-4766910F0A54}" srcId="{1A9F71B1-B881-4BB8-AA5E-89CE65EFF024}" destId="{323F95CC-013D-40FA-A2F6-32952990692E}" srcOrd="1" destOrd="0" parTransId="{28DE2831-6462-424D-898F-E4F7032AA720}" sibTransId="{83647A7D-8FCD-4752-B1E5-19DE066488DB}"/>
    <dgm:cxn modelId="{0921BB4D-125B-4E0D-B7A5-F1EC4E7C955F}" srcId="{6CD5DBB8-5C25-4145-B407-30AC641844B8}" destId="{A9B2E019-A85B-4B94-A605-5E94839F916F}" srcOrd="4" destOrd="0" parTransId="{7D6D009F-0473-4904-AD06-8D26585350D8}" sibTransId="{104737D6-695C-455C-AF58-1589C68938D2}"/>
    <dgm:cxn modelId="{B58A4C4E-5C7E-4B3F-83EC-B545452F984E}" type="presOf" srcId="{F29692B5-6C82-4E79-A9FE-E7D6FEBBC077}" destId="{2EE57F77-3488-413C-9E07-E09ACB592D39}" srcOrd="0" destOrd="1" presId="urn:microsoft.com/office/officeart/2005/8/layout/bProcess4"/>
    <dgm:cxn modelId="{196CB350-DE6A-454B-8FE3-DE6D4CC0532B}" type="presOf" srcId="{3EA7B4AD-0357-4044-936F-3992E4B1696D}" destId="{6F7B7ECE-DBEE-43F4-B149-035B6BD601DE}" srcOrd="0" destOrd="4" presId="urn:microsoft.com/office/officeart/2005/8/layout/bProcess4"/>
    <dgm:cxn modelId="{050EE671-9D59-4F45-B8EA-B36EB61C7642}" type="presOf" srcId="{C2C6F854-CAEB-4FEB-A016-F0A9FB87E8F8}" destId="{3FFABA5C-2B8D-4E24-A2D6-17D319C76A3C}" srcOrd="0" destOrd="0" presId="urn:microsoft.com/office/officeart/2005/8/layout/bProcess4"/>
    <dgm:cxn modelId="{F4905A52-0E74-4BF9-9032-861F24ACE458}" srcId="{6CD5DBB8-5C25-4145-B407-30AC641844B8}" destId="{02F474DD-C8CD-4766-A5EB-FC561E5A99BD}" srcOrd="3" destOrd="0" parTransId="{5645C7F4-01C3-4573-8A94-E4C28F74ACE6}" sibTransId="{C17CAD44-8008-42B4-929B-91615924B456}"/>
    <dgm:cxn modelId="{FA80D972-FA4C-4AE7-8D12-8B3D48E838A7}" srcId="{6A7B193F-00CB-4E1E-BEC7-031A8F80942B}" destId="{117CEB3B-86CD-411C-AD56-5C1766651AE9}" srcOrd="0" destOrd="0" parTransId="{123989BB-1FDC-4C40-A5DE-5D9CA8B39371}" sibTransId="{C3AC6283-85E1-442C-B2B4-2CB2C9890D00}"/>
    <dgm:cxn modelId="{11BAE772-31D5-46C2-A065-FE92D4889DD0}" type="presOf" srcId="{778D0C45-D9A5-4918-A8AD-1E248CEAEB5E}" destId="{66394ABB-C94E-486C-AC66-DEB147A09032}" srcOrd="0" destOrd="0" presId="urn:microsoft.com/office/officeart/2005/8/layout/bProcess4"/>
    <dgm:cxn modelId="{7E42DA75-3968-49AA-96C6-042305DD0D42}" srcId="{1A9F71B1-B881-4BB8-AA5E-89CE65EFF024}" destId="{3E74AB60-21D7-48E6-A6A8-4B62B3B38781}" srcOrd="3" destOrd="0" parTransId="{853E4672-057F-449F-B514-38153571966B}" sibTransId="{EE034623-2DAE-4D39-82F8-8E33852D77EE}"/>
    <dgm:cxn modelId="{B8147556-E970-4229-B361-C1EBA6FE879B}" srcId="{FC535BA1-1EF0-4548-8DB7-43F74B56BB68}" destId="{E1BB1438-2187-44F9-B524-D7B88877683D}" srcOrd="0" destOrd="0" parTransId="{444390EF-4860-42BD-879E-7A26995BFF6C}" sibTransId="{4AB332BB-894A-47F1-B871-4E25878C2D6A}"/>
    <dgm:cxn modelId="{B5BEF856-B1C3-4678-9E59-1E00310451F2}" type="presOf" srcId="{FC535BA1-1EF0-4548-8DB7-43F74B56BB68}" destId="{16F6DC5A-F8D5-4C3E-8CC8-39DE938D1082}" srcOrd="0" destOrd="0" presId="urn:microsoft.com/office/officeart/2005/8/layout/bProcess4"/>
    <dgm:cxn modelId="{B37D2778-0ABA-437B-BE85-E1F54BB7BAF1}" type="presOf" srcId="{F28588C1-86E1-45D8-818F-72E8BC9D6F5A}" destId="{39EA492E-219C-40C0-8B54-0D8BC3520A79}" srcOrd="0" destOrd="2" presId="urn:microsoft.com/office/officeart/2005/8/layout/bProcess4"/>
    <dgm:cxn modelId="{63103882-7E26-41DB-B4CA-83E5E6278402}" type="presOf" srcId="{08B86874-0C23-4E6E-B809-BDBEF42D9951}" destId="{2EE57F77-3488-413C-9E07-E09ACB592D39}" srcOrd="0" destOrd="4" presId="urn:microsoft.com/office/officeart/2005/8/layout/bProcess4"/>
    <dgm:cxn modelId="{B89BE988-4A90-41A0-ABF1-6AB471A3B8EF}" type="presOf" srcId="{173DB3D6-EB23-438A-B9C0-2646C1CA237A}" destId="{39EA492E-219C-40C0-8B54-0D8BC3520A79}" srcOrd="0" destOrd="3" presId="urn:microsoft.com/office/officeart/2005/8/layout/bProcess4"/>
    <dgm:cxn modelId="{C190128B-2D42-420D-94F1-06283617D200}" srcId="{02F474DD-C8CD-4766-A5EB-FC561E5A99BD}" destId="{F84AD162-BF6F-44F8-A34F-08F3A66A040F}" srcOrd="1" destOrd="0" parTransId="{E653EBEB-8C9E-4229-A53A-9DFF5D861438}" sibTransId="{57D96F7A-2F4A-4A70-BA6F-23005FA8DFF2}"/>
    <dgm:cxn modelId="{6FC67B91-BD56-4EC6-9BA9-CF6E85D4C0AC}" type="presOf" srcId="{94AFC123-80AB-4EB0-B297-AE884638A944}" destId="{3FFABA5C-2B8D-4E24-A2D6-17D319C76A3C}" srcOrd="0" destOrd="3" presId="urn:microsoft.com/office/officeart/2005/8/layout/bProcess4"/>
    <dgm:cxn modelId="{B0E48793-4373-419F-8A1D-4DC0040D308C}" type="presOf" srcId="{2A2EA4DC-3565-4E1E-87EB-212FE7F0258A}" destId="{A27B96BB-705F-4B7F-BC73-D4359E082261}" srcOrd="0" destOrd="1" presId="urn:microsoft.com/office/officeart/2005/8/layout/bProcess4"/>
    <dgm:cxn modelId="{C3882995-B73A-4DA3-BCDE-F7C2B082F819}" type="presOf" srcId="{A9B2E019-A85B-4B94-A605-5E94839F916F}" destId="{6F7B7ECE-DBEE-43F4-B149-035B6BD601DE}" srcOrd="0" destOrd="0" presId="urn:microsoft.com/office/officeart/2005/8/layout/bProcess4"/>
    <dgm:cxn modelId="{01337A97-A3A7-41FC-BFAA-03B1DA0C332D}" type="presOf" srcId="{117CEB3B-86CD-411C-AD56-5C1766651AE9}" destId="{9B08D5B8-822C-4D09-9956-68ECABE30899}" srcOrd="0" destOrd="2" presId="urn:microsoft.com/office/officeart/2005/8/layout/bProcess4"/>
    <dgm:cxn modelId="{9C688E97-C9D8-4299-8B53-6BFF4D038514}" srcId="{6CD5DBB8-5C25-4145-B407-30AC641844B8}" destId="{1A9F71B1-B881-4BB8-AA5E-89CE65EFF024}" srcOrd="1" destOrd="0" parTransId="{7194A546-9F71-463C-8B65-6419F59BF27C}" sibTransId="{B5314949-5D10-455C-AC28-E6850AC163DD}"/>
    <dgm:cxn modelId="{6349D097-C709-47FB-A2E4-C7B70B25091B}" srcId="{0DD1DDCF-F4AC-4984-8763-96A3D53D56CA}" destId="{99FC6AEE-FC0D-42EB-A8B8-A630A79294E0}" srcOrd="4" destOrd="0" parTransId="{1D673138-7A7E-409F-8253-1F2FCB980A9A}" sibTransId="{270C7B41-5D71-4FE8-B3EB-CE8AF4B9126A}"/>
    <dgm:cxn modelId="{869249A0-F3D6-4DC5-A09D-16D6E534E22C}" type="presOf" srcId="{631986F3-2AE2-4371-9EEE-1D260D1E8BB8}" destId="{39EA492E-219C-40C0-8B54-0D8BC3520A79}" srcOrd="0" destOrd="0" presId="urn:microsoft.com/office/officeart/2005/8/layout/bProcess4"/>
    <dgm:cxn modelId="{D54B7DA1-7D1C-49FC-8B15-265B4197E779}" type="presOf" srcId="{D9690B2B-EB5E-4285-B05B-B4C7E2A4AB02}" destId="{9B08D5B8-822C-4D09-9956-68ECABE30899}" srcOrd="0" destOrd="3" presId="urn:microsoft.com/office/officeart/2005/8/layout/bProcess4"/>
    <dgm:cxn modelId="{1AA064A2-C4A3-4E09-87BD-601D0E67BA11}" srcId="{B4E13235-5471-4EAB-872B-D5A5852CCF01}" destId="{6A7B193F-00CB-4E1E-BEC7-031A8F80942B}" srcOrd="0" destOrd="0" parTransId="{E799018F-EAEC-4534-91A9-994285694692}" sibTransId="{EE74C8D1-34EB-417D-BB05-2E2813B25DC2}"/>
    <dgm:cxn modelId="{5D60F9A7-AE87-4AEC-9C0D-F09554282107}" srcId="{02F474DD-C8CD-4766-A5EB-FC561E5A99BD}" destId="{2A2EA4DC-3565-4E1E-87EB-212FE7F0258A}" srcOrd="0" destOrd="0" parTransId="{AE5AEE5A-B1CB-411C-8022-7FB2FCC69AF8}" sibTransId="{03EFA171-B636-4CF4-BF13-72B674ABE388}"/>
    <dgm:cxn modelId="{A279FEA9-ACB4-4B56-99AB-58F2CE0A95A2}" srcId="{A9B2E019-A85B-4B94-A605-5E94839F916F}" destId="{4E11AF5F-32EA-40F3-8960-745BC74BE665}" srcOrd="0" destOrd="0" parTransId="{A35F2B8B-0553-43E9-A4C7-C3D6B968ACC9}" sibTransId="{A81C0309-514A-41AB-9B80-8A34BB8516E9}"/>
    <dgm:cxn modelId="{146423AE-EBA7-4179-A01B-8A99B2DAE7A8}" srcId="{0DD1DDCF-F4AC-4984-8763-96A3D53D56CA}" destId="{2BB87EB4-5F02-4CEA-9D65-9973E3871A97}" srcOrd="2" destOrd="0" parTransId="{D678BF6D-A3C6-4F2C-A70C-22A1A79182D6}" sibTransId="{E78DFDC6-E162-4DC2-B897-B848F1397549}"/>
    <dgm:cxn modelId="{C2253CAF-EB7C-4742-B228-17E15F298ACE}" type="presOf" srcId="{3E74AB60-21D7-48E6-A6A8-4B62B3B38781}" destId="{C4643FF2-5846-4EC1-9F3F-2F48FD034AF4}" srcOrd="0" destOrd="4" presId="urn:microsoft.com/office/officeart/2005/8/layout/bProcess4"/>
    <dgm:cxn modelId="{C0D2E8B2-7FED-4542-B4C5-B0815CF18CD0}" type="presOf" srcId="{2BB87EB4-5F02-4CEA-9D65-9973E3871A97}" destId="{2EE57F77-3488-413C-9E07-E09ACB592D39}" srcOrd="0" destOrd="3" presId="urn:microsoft.com/office/officeart/2005/8/layout/bProcess4"/>
    <dgm:cxn modelId="{E95679B3-AD55-47D0-86FB-C61755A71CCC}" type="presOf" srcId="{0A588BF2-F7AF-4B5E-BD97-89A340D7130A}" destId="{605C0433-6C16-427D-8A4E-840544690C17}" srcOrd="0" destOrd="0" presId="urn:microsoft.com/office/officeart/2005/8/layout/bProcess4"/>
    <dgm:cxn modelId="{07D638C5-4107-4897-B179-D0CB5BD04C5D}" type="presOf" srcId="{104737D6-695C-455C-AF58-1589C68938D2}" destId="{BBB06A88-E793-47D9-B31F-C6DBC250E5A3}" srcOrd="0" destOrd="0" presId="urn:microsoft.com/office/officeart/2005/8/layout/bProcess4"/>
    <dgm:cxn modelId="{85AD32CC-3E5A-4FB6-8FF5-3AD540764185}" type="presOf" srcId="{A9BB482F-AD24-4958-BE1F-F469C29A1DC1}" destId="{6F7B7ECE-DBEE-43F4-B149-035B6BD601DE}" srcOrd="0" destOrd="3" presId="urn:microsoft.com/office/officeart/2005/8/layout/bProcess4"/>
    <dgm:cxn modelId="{114C64CF-C7C2-4B77-9266-27CDEBCCED1D}" type="presOf" srcId="{1A9F71B1-B881-4BB8-AA5E-89CE65EFF024}" destId="{C4643FF2-5846-4EC1-9F3F-2F48FD034AF4}" srcOrd="0" destOrd="0" presId="urn:microsoft.com/office/officeart/2005/8/layout/bProcess4"/>
    <dgm:cxn modelId="{F842EBE6-ECBA-4496-9E51-F40F814C46E2}" type="presOf" srcId="{6BF0A8A8-C249-4001-B204-666201DDFE53}" destId="{2EE57F77-3488-413C-9E07-E09ACB592D39}" srcOrd="0" destOrd="2" presId="urn:microsoft.com/office/officeart/2005/8/layout/bProcess4"/>
    <dgm:cxn modelId="{C1496FE8-8DD9-49BE-AD99-D43157BAA852}" type="presOf" srcId="{8BC721AD-7345-4071-9195-7D80D04FC539}" destId="{C4643FF2-5846-4EC1-9F3F-2F48FD034AF4}" srcOrd="0" destOrd="1" presId="urn:microsoft.com/office/officeart/2005/8/layout/bProcess4"/>
    <dgm:cxn modelId="{62E924EB-EAE9-4F2A-ACAC-AC262AD9465A}" srcId="{6CD5DBB8-5C25-4145-B407-30AC641844B8}" destId="{C2C6F854-CAEB-4FEB-A016-F0A9FB87E8F8}" srcOrd="2" destOrd="0" parTransId="{F15FC4B3-5E07-4FF2-9D01-F9D3A102C3DF}" sibTransId="{BDB831DA-04D5-4363-8A9C-03A93C291981}"/>
    <dgm:cxn modelId="{8D73BAEB-E797-466B-AD79-3371F7494AE2}" type="presOf" srcId="{6A7B193F-00CB-4E1E-BEC7-031A8F80942B}" destId="{9B08D5B8-822C-4D09-9956-68ECABE30899}" srcOrd="0" destOrd="1" presId="urn:microsoft.com/office/officeart/2005/8/layout/bProcess4"/>
    <dgm:cxn modelId="{6D6D8FEE-44A1-43F4-9671-A1C78E94CD53}" srcId="{C2C6F854-CAEB-4FEB-A016-F0A9FB87E8F8}" destId="{EE4BA8CA-5848-40AC-8FFB-8F0E02932382}" srcOrd="1" destOrd="0" parTransId="{76D84AEF-7CCB-417F-AA3A-88A8740B5A29}" sibTransId="{4DE9B5A8-A6DD-4230-9872-94324F7FF0C1}"/>
    <dgm:cxn modelId="{462763F1-9642-462A-8497-C670B66AD097}" type="presOf" srcId="{D7348AEE-834F-4F1C-B041-5A7021FBE181}" destId="{C4643FF2-5846-4EC1-9F3F-2F48FD034AF4}" srcOrd="0" destOrd="3" presId="urn:microsoft.com/office/officeart/2005/8/layout/bProcess4"/>
    <dgm:cxn modelId="{141964F2-C715-4808-A7F2-04E0D35399F6}" srcId="{0DD1DDCF-F4AC-4984-8763-96A3D53D56CA}" destId="{08B86874-0C23-4E6E-B809-BDBEF42D9951}" srcOrd="3" destOrd="0" parTransId="{253B2338-81BD-41D3-85AF-8FCF3FE5B4F5}" sibTransId="{80890AC3-4089-45E9-80AA-B3F7200F10C0}"/>
    <dgm:cxn modelId="{F9277EF2-C3C5-43C1-A742-232D0DEC2E4B}" srcId="{0DD1DDCF-F4AC-4984-8763-96A3D53D56CA}" destId="{F29692B5-6C82-4E79-A9FE-E7D6FEBBC077}" srcOrd="0" destOrd="0" parTransId="{6EBA4E93-E2F0-4541-86A4-A7CABF730F13}" sibTransId="{ABC0098E-2373-4C66-A00B-AA13C343246B}"/>
    <dgm:cxn modelId="{0ED824F5-6A3A-4C79-A093-4A14C3DD415C}" srcId="{A9B2E019-A85B-4B94-A605-5E94839F916F}" destId="{A9BB482F-AD24-4958-BE1F-F469C29A1DC1}" srcOrd="2" destOrd="0" parTransId="{6554A1A7-A5FE-4E7F-B2E6-8C4CA5CA20AD}" sibTransId="{AA573ABD-3279-4DFA-BB2E-CF18A146E46E}"/>
    <dgm:cxn modelId="{9C6ED9F7-15EA-44F2-9B2F-17D68F7B6AB4}" srcId="{631986F3-2AE2-4371-9EEE-1D260D1E8BB8}" destId="{F28588C1-86E1-45D8-818F-72E8BC9D6F5A}" srcOrd="1" destOrd="0" parTransId="{3A731F46-9881-42CF-9148-F98F7417B264}" sibTransId="{B1D9FFEA-7AD0-489F-A6BF-5CADC8F7B396}"/>
    <dgm:cxn modelId="{31D687FE-B199-493A-9D0A-6719F4B10447}" srcId="{C2C6F854-CAEB-4FEB-A016-F0A9FB87E8F8}" destId="{0B665CB9-8AD8-478F-BC00-957E6E8DEF86}" srcOrd="0" destOrd="0" parTransId="{C4F6B2FE-6599-40CA-8093-CEE60C3ECE3D}" sibTransId="{9BC0FD2B-8E70-427D-B65E-11BD4E86A73E}"/>
    <dgm:cxn modelId="{6D31C8F2-5C91-4E82-BFB4-204CB0F7BCFB}" type="presParOf" srcId="{7DDDC473-6B34-494F-A3CF-4DF996AA8E73}" destId="{6AEC4D27-485C-43F1-AC66-0D7D404E8248}" srcOrd="0" destOrd="0" presId="urn:microsoft.com/office/officeart/2005/8/layout/bProcess4"/>
    <dgm:cxn modelId="{18225E6F-2F63-4A81-9416-781C499610B4}" type="presParOf" srcId="{6AEC4D27-485C-43F1-AC66-0D7D404E8248}" destId="{ED2347CF-DBD7-402E-9BA3-7B2145FA6D2C}" srcOrd="0" destOrd="0" presId="urn:microsoft.com/office/officeart/2005/8/layout/bProcess4"/>
    <dgm:cxn modelId="{64039037-3450-4754-9C12-6F1CE7B74557}" type="presParOf" srcId="{6AEC4D27-485C-43F1-AC66-0D7D404E8248}" destId="{16F6DC5A-F8D5-4C3E-8CC8-39DE938D1082}" srcOrd="1" destOrd="0" presId="urn:microsoft.com/office/officeart/2005/8/layout/bProcess4"/>
    <dgm:cxn modelId="{F8DE4B3B-E51D-4C9D-ACB7-242E8DF5C14A}" type="presParOf" srcId="{7DDDC473-6B34-494F-A3CF-4DF996AA8E73}" destId="{66394ABB-C94E-486C-AC66-DEB147A09032}" srcOrd="1" destOrd="0" presId="urn:microsoft.com/office/officeart/2005/8/layout/bProcess4"/>
    <dgm:cxn modelId="{F22E68A0-9EB0-462D-95D1-BED2FAC7F2B5}" type="presParOf" srcId="{7DDDC473-6B34-494F-A3CF-4DF996AA8E73}" destId="{C6D5D811-2946-4CDD-9016-38960A33D6EC}" srcOrd="2" destOrd="0" presId="urn:microsoft.com/office/officeart/2005/8/layout/bProcess4"/>
    <dgm:cxn modelId="{8EE73436-E280-4185-8AC3-9E52804394C9}" type="presParOf" srcId="{C6D5D811-2946-4CDD-9016-38960A33D6EC}" destId="{FF3835A6-7205-47D5-82C3-0B16943FD22D}" srcOrd="0" destOrd="0" presId="urn:microsoft.com/office/officeart/2005/8/layout/bProcess4"/>
    <dgm:cxn modelId="{7F3D4020-B879-4314-8D27-82F6D34D846C}" type="presParOf" srcId="{C6D5D811-2946-4CDD-9016-38960A33D6EC}" destId="{C4643FF2-5846-4EC1-9F3F-2F48FD034AF4}" srcOrd="1" destOrd="0" presId="urn:microsoft.com/office/officeart/2005/8/layout/bProcess4"/>
    <dgm:cxn modelId="{87AFDEA6-C3CF-4297-B264-670AA931F46B}" type="presParOf" srcId="{7DDDC473-6B34-494F-A3CF-4DF996AA8E73}" destId="{C4978C37-94D2-4079-AA62-36B75C178D7B}" srcOrd="3" destOrd="0" presId="urn:microsoft.com/office/officeart/2005/8/layout/bProcess4"/>
    <dgm:cxn modelId="{E85C1A26-E031-461A-978C-884DEA3062D3}" type="presParOf" srcId="{7DDDC473-6B34-494F-A3CF-4DF996AA8E73}" destId="{053C28E4-6958-4160-A0BF-2104285B449F}" srcOrd="4" destOrd="0" presId="urn:microsoft.com/office/officeart/2005/8/layout/bProcess4"/>
    <dgm:cxn modelId="{3A911BEE-E87E-4DDB-9EE1-88B68558291F}" type="presParOf" srcId="{053C28E4-6958-4160-A0BF-2104285B449F}" destId="{C2A95F03-0228-44F0-8F5B-BD376229B1D0}" srcOrd="0" destOrd="0" presId="urn:microsoft.com/office/officeart/2005/8/layout/bProcess4"/>
    <dgm:cxn modelId="{6C5EDBB1-8D67-4FED-9DBE-CB4FEF0897FE}" type="presParOf" srcId="{053C28E4-6958-4160-A0BF-2104285B449F}" destId="{3FFABA5C-2B8D-4E24-A2D6-17D319C76A3C}" srcOrd="1" destOrd="0" presId="urn:microsoft.com/office/officeart/2005/8/layout/bProcess4"/>
    <dgm:cxn modelId="{1403F944-AA39-4939-9B29-3F01FC606723}" type="presParOf" srcId="{7DDDC473-6B34-494F-A3CF-4DF996AA8E73}" destId="{F9EC6D53-9E84-457C-9291-9246A610D338}" srcOrd="5" destOrd="0" presId="urn:microsoft.com/office/officeart/2005/8/layout/bProcess4"/>
    <dgm:cxn modelId="{640B0CEA-A3C4-479F-9DD2-903BCCCA3EC8}" type="presParOf" srcId="{7DDDC473-6B34-494F-A3CF-4DF996AA8E73}" destId="{DF4D1C50-4DF6-4F36-B6EF-7EDB187CE203}" srcOrd="6" destOrd="0" presId="urn:microsoft.com/office/officeart/2005/8/layout/bProcess4"/>
    <dgm:cxn modelId="{ED6547B2-713B-4D22-BC80-8F23E0B6B416}" type="presParOf" srcId="{DF4D1C50-4DF6-4F36-B6EF-7EDB187CE203}" destId="{6D93D50A-B02A-412B-B8A2-42FB96D58432}" srcOrd="0" destOrd="0" presId="urn:microsoft.com/office/officeart/2005/8/layout/bProcess4"/>
    <dgm:cxn modelId="{798161FA-80EE-47E4-BE99-F10EF9949A99}" type="presParOf" srcId="{DF4D1C50-4DF6-4F36-B6EF-7EDB187CE203}" destId="{A27B96BB-705F-4B7F-BC73-D4359E082261}" srcOrd="1" destOrd="0" presId="urn:microsoft.com/office/officeart/2005/8/layout/bProcess4"/>
    <dgm:cxn modelId="{48767977-2117-4388-B661-4D51E416D227}" type="presParOf" srcId="{7DDDC473-6B34-494F-A3CF-4DF996AA8E73}" destId="{6F52C2FF-4C30-4CC4-9CCF-EE659EBF9D10}" srcOrd="7" destOrd="0" presId="urn:microsoft.com/office/officeart/2005/8/layout/bProcess4"/>
    <dgm:cxn modelId="{66BCFA05-4B34-429A-B225-AD73C2B132C4}" type="presParOf" srcId="{7DDDC473-6B34-494F-A3CF-4DF996AA8E73}" destId="{53B50C6D-D92F-40DE-9962-026B567DB4D8}" srcOrd="8" destOrd="0" presId="urn:microsoft.com/office/officeart/2005/8/layout/bProcess4"/>
    <dgm:cxn modelId="{262627E0-2CCB-435A-AE4F-1CB7EE4C500D}" type="presParOf" srcId="{53B50C6D-D92F-40DE-9962-026B567DB4D8}" destId="{EDD56DA1-8B57-462E-ACAA-A3241ADD6C95}" srcOrd="0" destOrd="0" presId="urn:microsoft.com/office/officeart/2005/8/layout/bProcess4"/>
    <dgm:cxn modelId="{E5B1B2F4-6E26-40D3-8331-E698B8FC51AA}" type="presParOf" srcId="{53B50C6D-D92F-40DE-9962-026B567DB4D8}" destId="{6F7B7ECE-DBEE-43F4-B149-035B6BD601DE}" srcOrd="1" destOrd="0" presId="urn:microsoft.com/office/officeart/2005/8/layout/bProcess4"/>
    <dgm:cxn modelId="{4894548C-3A2A-44FE-83B2-C0E512FB0011}" type="presParOf" srcId="{7DDDC473-6B34-494F-A3CF-4DF996AA8E73}" destId="{BBB06A88-E793-47D9-B31F-C6DBC250E5A3}" srcOrd="9" destOrd="0" presId="urn:microsoft.com/office/officeart/2005/8/layout/bProcess4"/>
    <dgm:cxn modelId="{37A83864-3B0C-4A0F-9654-C2B8C4C1C1A9}" type="presParOf" srcId="{7DDDC473-6B34-494F-A3CF-4DF996AA8E73}" destId="{CEAF5F3C-EBA3-4C46-AB1B-725B860FDFB7}" srcOrd="10" destOrd="0" presId="urn:microsoft.com/office/officeart/2005/8/layout/bProcess4"/>
    <dgm:cxn modelId="{B0FFFF20-70E8-4819-BD11-A6849C1CFF61}" type="presParOf" srcId="{CEAF5F3C-EBA3-4C46-AB1B-725B860FDFB7}" destId="{4E2DB313-C2DB-4076-9B07-F78D5C41DD4C}" srcOrd="0" destOrd="0" presId="urn:microsoft.com/office/officeart/2005/8/layout/bProcess4"/>
    <dgm:cxn modelId="{DC006857-39D0-47E7-A3BD-C2C3FD65B035}" type="presParOf" srcId="{CEAF5F3C-EBA3-4C46-AB1B-725B860FDFB7}" destId="{2EE57F77-3488-413C-9E07-E09ACB592D39}" srcOrd="1" destOrd="0" presId="urn:microsoft.com/office/officeart/2005/8/layout/bProcess4"/>
    <dgm:cxn modelId="{0EFD4AFB-6DF3-4A05-83A3-4F990C39A3E3}" type="presParOf" srcId="{7DDDC473-6B34-494F-A3CF-4DF996AA8E73}" destId="{1CC29618-D746-4ECE-B71C-0BAB76AEC37F}" srcOrd="11" destOrd="0" presId="urn:microsoft.com/office/officeart/2005/8/layout/bProcess4"/>
    <dgm:cxn modelId="{2F3F5B12-EDFA-4561-B4D0-A35DFB6C40BF}" type="presParOf" srcId="{7DDDC473-6B34-494F-A3CF-4DF996AA8E73}" destId="{B03DB238-7271-4F1C-819B-094E56E1D184}" srcOrd="12" destOrd="0" presId="urn:microsoft.com/office/officeart/2005/8/layout/bProcess4"/>
    <dgm:cxn modelId="{98A48071-B219-4DDD-8212-417AE76476B2}" type="presParOf" srcId="{B03DB238-7271-4F1C-819B-094E56E1D184}" destId="{F6FF944E-1F95-4947-869C-4BE76D8CA1BD}" srcOrd="0" destOrd="0" presId="urn:microsoft.com/office/officeart/2005/8/layout/bProcess4"/>
    <dgm:cxn modelId="{43A193F5-263D-4628-A7F6-0A143D7ACC19}" type="presParOf" srcId="{B03DB238-7271-4F1C-819B-094E56E1D184}" destId="{39EA492E-219C-40C0-8B54-0D8BC3520A79}" srcOrd="1" destOrd="0" presId="urn:microsoft.com/office/officeart/2005/8/layout/bProcess4"/>
    <dgm:cxn modelId="{D2099E47-ED8C-4816-9F80-438695B92174}" type="presParOf" srcId="{7DDDC473-6B34-494F-A3CF-4DF996AA8E73}" destId="{605C0433-6C16-427D-8A4E-840544690C17}" srcOrd="13" destOrd="0" presId="urn:microsoft.com/office/officeart/2005/8/layout/bProcess4"/>
    <dgm:cxn modelId="{6498F961-0004-4BBD-BF5C-396EF8888573}" type="presParOf" srcId="{7DDDC473-6B34-494F-A3CF-4DF996AA8E73}" destId="{3B5C677B-2DAA-438D-9090-854FD58DB938}" srcOrd="14" destOrd="0" presId="urn:microsoft.com/office/officeart/2005/8/layout/bProcess4"/>
    <dgm:cxn modelId="{605142D4-0292-4A1C-B7F0-1F0732BCBCD3}" type="presParOf" srcId="{3B5C677B-2DAA-438D-9090-854FD58DB938}" destId="{742A972B-DBF4-4AEF-BC76-80A3E6A43FE6}" srcOrd="0" destOrd="0" presId="urn:microsoft.com/office/officeart/2005/8/layout/bProcess4"/>
    <dgm:cxn modelId="{A5664D16-CC6B-48CE-B8C0-C65C6B251869}" type="presParOf" srcId="{3B5C677B-2DAA-438D-9090-854FD58DB938}" destId="{9B08D5B8-822C-4D09-9956-68ECABE3089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496CC5-715C-4691-91A3-D86605A08294}"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s-ES"/>
        </a:p>
      </dgm:t>
    </dgm:pt>
    <dgm:pt modelId="{5963A684-4455-41C2-97E3-41A35330736B}">
      <dgm:prSet phldrT="[Texto]"/>
      <dgm:spPr/>
      <dgm:t>
        <a:bodyPr/>
        <a:lstStyle/>
        <a:p>
          <a:r>
            <a:rPr lang="es-ES" dirty="0"/>
            <a:t>Ingreso ID cliente en canal digital</a:t>
          </a:r>
        </a:p>
      </dgm:t>
    </dgm:pt>
    <dgm:pt modelId="{0E1F5959-C284-4C4B-9E20-75871755C64F}" type="parTrans" cxnId="{E371F5A9-151D-47B2-A593-E3A3F4859DA1}">
      <dgm:prSet/>
      <dgm:spPr/>
      <dgm:t>
        <a:bodyPr/>
        <a:lstStyle/>
        <a:p>
          <a:endParaRPr lang="es-ES"/>
        </a:p>
      </dgm:t>
    </dgm:pt>
    <dgm:pt modelId="{1DDF8065-A883-47EA-AA85-B06B90F25499}" type="sibTrans" cxnId="{E371F5A9-151D-47B2-A593-E3A3F4859DA1}">
      <dgm:prSet/>
      <dgm:spPr/>
      <dgm:t>
        <a:bodyPr/>
        <a:lstStyle/>
        <a:p>
          <a:endParaRPr lang="es-ES"/>
        </a:p>
      </dgm:t>
    </dgm:pt>
    <dgm:pt modelId="{63CD0A09-8FE3-412D-BA90-F6AF7C4ADD98}">
      <dgm:prSet phldrT="[Texto]"/>
      <dgm:spPr/>
      <dgm:t>
        <a:bodyPr/>
        <a:lstStyle/>
        <a:p>
          <a:r>
            <a:rPr lang="es-ES" dirty="0"/>
            <a:t>Simulación condiciones</a:t>
          </a:r>
        </a:p>
      </dgm:t>
    </dgm:pt>
    <dgm:pt modelId="{55B0178F-4131-4FBD-BC80-A7BE68B50439}" type="parTrans" cxnId="{E926928D-058F-416F-9233-2793D56FB6FA}">
      <dgm:prSet/>
      <dgm:spPr/>
      <dgm:t>
        <a:bodyPr/>
        <a:lstStyle/>
        <a:p>
          <a:endParaRPr lang="es-ES"/>
        </a:p>
      </dgm:t>
    </dgm:pt>
    <dgm:pt modelId="{770A7420-7DC6-4666-BF78-12C50FFC30B2}" type="sibTrans" cxnId="{E926928D-058F-416F-9233-2793D56FB6FA}">
      <dgm:prSet/>
      <dgm:spPr/>
      <dgm:t>
        <a:bodyPr/>
        <a:lstStyle/>
        <a:p>
          <a:endParaRPr lang="es-ES"/>
        </a:p>
      </dgm:t>
    </dgm:pt>
    <dgm:pt modelId="{DDD954C4-1D43-4E4B-BDC4-F1995AC2B9D3}">
      <dgm:prSet phldrT="[Texto]"/>
      <dgm:spPr/>
      <dgm:t>
        <a:bodyPr/>
        <a:lstStyle/>
        <a:p>
          <a:r>
            <a:rPr lang="es-ES" dirty="0"/>
            <a:t>Aceptación cliente</a:t>
          </a:r>
        </a:p>
      </dgm:t>
    </dgm:pt>
    <dgm:pt modelId="{A1028DB6-DC03-4859-B718-38AFBFB51E5C}" type="parTrans" cxnId="{CEC70D89-5AB7-4960-A3A9-4DCF6125317A}">
      <dgm:prSet/>
      <dgm:spPr/>
      <dgm:t>
        <a:bodyPr/>
        <a:lstStyle/>
        <a:p>
          <a:endParaRPr lang="es-ES"/>
        </a:p>
      </dgm:t>
    </dgm:pt>
    <dgm:pt modelId="{2F781F0D-2515-4A11-9F45-9453E15EC3AB}" type="sibTrans" cxnId="{CEC70D89-5AB7-4960-A3A9-4DCF6125317A}">
      <dgm:prSet/>
      <dgm:spPr/>
      <dgm:t>
        <a:bodyPr/>
        <a:lstStyle/>
        <a:p>
          <a:endParaRPr lang="es-ES"/>
        </a:p>
      </dgm:t>
    </dgm:pt>
    <dgm:pt modelId="{E2C7A125-1F11-42F2-9C19-69CC55855A27}">
      <dgm:prSet phldrT="[Texto]"/>
      <dgm:spPr/>
      <dgm:t>
        <a:bodyPr/>
        <a:lstStyle/>
        <a:p>
          <a:r>
            <a:rPr lang="es-ES" dirty="0"/>
            <a:t>Envió de OTP a contactos</a:t>
          </a:r>
        </a:p>
      </dgm:t>
    </dgm:pt>
    <dgm:pt modelId="{75CB03BF-4794-4E1E-A3F9-35CA40568FCE}" type="parTrans" cxnId="{9329B293-3943-4D6F-86D0-97820C360280}">
      <dgm:prSet/>
      <dgm:spPr/>
      <dgm:t>
        <a:bodyPr/>
        <a:lstStyle/>
        <a:p>
          <a:endParaRPr lang="es-ES"/>
        </a:p>
      </dgm:t>
    </dgm:pt>
    <dgm:pt modelId="{A25D788E-5B4E-4241-9996-BECAC0DFDE5D}" type="sibTrans" cxnId="{9329B293-3943-4D6F-86D0-97820C360280}">
      <dgm:prSet/>
      <dgm:spPr/>
      <dgm:t>
        <a:bodyPr/>
        <a:lstStyle/>
        <a:p>
          <a:endParaRPr lang="es-ES"/>
        </a:p>
      </dgm:t>
    </dgm:pt>
    <dgm:pt modelId="{4975FAF6-8788-44B7-A434-74140CDA9DFC}">
      <dgm:prSet phldrT="[Texto]"/>
      <dgm:spPr/>
      <dgm:t>
        <a:bodyPr/>
        <a:lstStyle/>
        <a:p>
          <a:r>
            <a:rPr lang="es-ES" dirty="0"/>
            <a:t>Solicitar el ingresar OTP</a:t>
          </a:r>
        </a:p>
      </dgm:t>
    </dgm:pt>
    <dgm:pt modelId="{BF7C6A9B-93B1-41D5-93AD-4FE8F115A68A}" type="parTrans" cxnId="{F2E8D474-260D-4055-8BE7-D30A4F8D2F3C}">
      <dgm:prSet/>
      <dgm:spPr/>
      <dgm:t>
        <a:bodyPr/>
        <a:lstStyle/>
        <a:p>
          <a:endParaRPr lang="es-ES"/>
        </a:p>
      </dgm:t>
    </dgm:pt>
    <dgm:pt modelId="{683810D0-5996-410B-8317-C56B9E205DFD}" type="sibTrans" cxnId="{F2E8D474-260D-4055-8BE7-D30A4F8D2F3C}">
      <dgm:prSet/>
      <dgm:spPr/>
      <dgm:t>
        <a:bodyPr/>
        <a:lstStyle/>
        <a:p>
          <a:endParaRPr lang="es-ES"/>
        </a:p>
      </dgm:t>
    </dgm:pt>
    <dgm:pt modelId="{F577868D-3D53-4B64-9500-B7DDD4B9C39E}">
      <dgm:prSet phldrT="[Texto]"/>
      <dgm:spPr/>
      <dgm:t>
        <a:bodyPr/>
        <a:lstStyle/>
        <a:p>
          <a:r>
            <a:rPr lang="es-ES" dirty="0"/>
            <a:t>Recibe Notificaciones al cliente (formato actual)</a:t>
          </a:r>
        </a:p>
      </dgm:t>
    </dgm:pt>
    <dgm:pt modelId="{1B2BA78C-2721-4511-9D96-5C2B84778530}" type="parTrans" cxnId="{E8029237-00F0-4F00-B0B9-8486A60D366A}">
      <dgm:prSet/>
      <dgm:spPr/>
      <dgm:t>
        <a:bodyPr/>
        <a:lstStyle/>
        <a:p>
          <a:endParaRPr lang="es-ES"/>
        </a:p>
      </dgm:t>
    </dgm:pt>
    <dgm:pt modelId="{3EE537E7-9674-429A-ABBA-58DD1344B8DF}" type="sibTrans" cxnId="{E8029237-00F0-4F00-B0B9-8486A60D366A}">
      <dgm:prSet/>
      <dgm:spPr/>
      <dgm:t>
        <a:bodyPr/>
        <a:lstStyle/>
        <a:p>
          <a:endParaRPr lang="es-ES"/>
        </a:p>
      </dgm:t>
    </dgm:pt>
    <dgm:pt modelId="{A8FDD2A6-CA88-4D18-BA5A-67E13D3B5FE3}">
      <dgm:prSet phldrT="[Texto]"/>
      <dgm:spPr/>
      <dgm:t>
        <a:bodyPr/>
        <a:lstStyle/>
        <a:p>
          <a:r>
            <a:rPr lang="es-ES" dirty="0"/>
            <a:t>Siguiente día, genera reporte </a:t>
          </a:r>
          <a:r>
            <a:rPr lang="es-ES" dirty="0" err="1"/>
            <a:t>Jasper</a:t>
          </a:r>
          <a:endParaRPr lang="es-ES" dirty="0"/>
        </a:p>
      </dgm:t>
    </dgm:pt>
    <dgm:pt modelId="{B85CF413-F2D9-40BE-96D8-45985F35CC79}" type="parTrans" cxnId="{27CF8621-DD9F-499E-88C7-1B53F0B3A127}">
      <dgm:prSet/>
      <dgm:spPr/>
      <dgm:t>
        <a:bodyPr/>
        <a:lstStyle/>
        <a:p>
          <a:endParaRPr lang="es-ES"/>
        </a:p>
      </dgm:t>
    </dgm:pt>
    <dgm:pt modelId="{8E9B893C-E735-4279-B6D0-6295ECA0217C}" type="sibTrans" cxnId="{27CF8621-DD9F-499E-88C7-1B53F0B3A127}">
      <dgm:prSet/>
      <dgm:spPr/>
      <dgm:t>
        <a:bodyPr/>
        <a:lstStyle/>
        <a:p>
          <a:endParaRPr lang="es-ES"/>
        </a:p>
      </dgm:t>
    </dgm:pt>
    <dgm:pt modelId="{C14A1991-5856-4622-B8AE-396612FA63BE}">
      <dgm:prSet phldrT="[Texto]"/>
      <dgm:spPr/>
      <dgm:t>
        <a:bodyPr/>
        <a:lstStyle/>
        <a:p>
          <a:r>
            <a:rPr lang="es-ES" dirty="0"/>
            <a:t>Identifica clientes UDLA</a:t>
          </a:r>
        </a:p>
      </dgm:t>
    </dgm:pt>
    <dgm:pt modelId="{5C92A23E-2A0F-4629-BD10-803E700BCCEE}" type="parTrans" cxnId="{8D552F7D-A10D-404C-BE1B-C1D85831C0EF}">
      <dgm:prSet/>
      <dgm:spPr/>
      <dgm:t>
        <a:bodyPr/>
        <a:lstStyle/>
        <a:p>
          <a:endParaRPr lang="es-ES"/>
        </a:p>
      </dgm:t>
    </dgm:pt>
    <dgm:pt modelId="{5A3546EB-2BBE-4C5B-B4C0-46AEBDBF1937}" type="sibTrans" cxnId="{8D552F7D-A10D-404C-BE1B-C1D85831C0EF}">
      <dgm:prSet/>
      <dgm:spPr/>
      <dgm:t>
        <a:bodyPr/>
        <a:lstStyle/>
        <a:p>
          <a:endParaRPr lang="es-ES"/>
        </a:p>
      </dgm:t>
    </dgm:pt>
    <dgm:pt modelId="{C83F1D94-717B-4140-8F89-54C7DB5A3C92}">
      <dgm:prSet phldrT="[Texto]"/>
      <dgm:spPr/>
      <dgm:t>
        <a:bodyPr/>
        <a:lstStyle/>
        <a:p>
          <a:r>
            <a:rPr lang="es-ES" dirty="0"/>
            <a:t>Crea producto formulario PS y selecciona producto especifico</a:t>
          </a:r>
        </a:p>
      </dgm:t>
    </dgm:pt>
    <dgm:pt modelId="{80F7A09D-ED01-4C8F-802C-3E52654DD79D}" type="parTrans" cxnId="{10204F49-E793-4676-9F82-370D1234FB96}">
      <dgm:prSet/>
      <dgm:spPr/>
      <dgm:t>
        <a:bodyPr/>
        <a:lstStyle/>
        <a:p>
          <a:endParaRPr lang="es-ES"/>
        </a:p>
      </dgm:t>
    </dgm:pt>
    <dgm:pt modelId="{88DDEFA8-2941-420E-A6F6-1BDEDF283B62}" type="sibTrans" cxnId="{10204F49-E793-4676-9F82-370D1234FB96}">
      <dgm:prSet/>
      <dgm:spPr/>
      <dgm:t>
        <a:bodyPr/>
        <a:lstStyle/>
        <a:p>
          <a:endParaRPr lang="es-ES"/>
        </a:p>
      </dgm:t>
    </dgm:pt>
    <dgm:pt modelId="{3BCD9E2B-2532-42C2-A620-625E0DBDBC32}">
      <dgm:prSet phldrT="[Texto]"/>
      <dgm:spPr/>
      <dgm:t>
        <a:bodyPr/>
        <a:lstStyle/>
        <a:p>
          <a:r>
            <a:rPr lang="es-ES" dirty="0"/>
            <a:t>Control y reporte</a:t>
          </a:r>
        </a:p>
      </dgm:t>
    </dgm:pt>
    <dgm:pt modelId="{8CFFB50A-6FA4-4F1A-8AE5-196E45E13F3A}" type="parTrans" cxnId="{ED240A12-37B6-4F50-9462-D4536D38B3A0}">
      <dgm:prSet/>
      <dgm:spPr/>
      <dgm:t>
        <a:bodyPr/>
        <a:lstStyle/>
        <a:p>
          <a:endParaRPr lang="es-ES"/>
        </a:p>
      </dgm:t>
    </dgm:pt>
    <dgm:pt modelId="{4495E7E4-DD8D-4A57-BF7E-044A02D28CC0}" type="sibTrans" cxnId="{ED240A12-37B6-4F50-9462-D4536D38B3A0}">
      <dgm:prSet/>
      <dgm:spPr/>
      <dgm:t>
        <a:bodyPr/>
        <a:lstStyle/>
        <a:p>
          <a:endParaRPr lang="es-ES"/>
        </a:p>
      </dgm:t>
    </dgm:pt>
    <dgm:pt modelId="{AC4E30E2-0642-4273-BA19-144FA3587040}">
      <dgm:prSet phldrT="[Texto]"/>
      <dgm:spPr/>
      <dgm:t>
        <a:bodyPr/>
        <a:lstStyle/>
        <a:p>
          <a:r>
            <a:rPr lang="es-ES" dirty="0"/>
            <a:t>Validación residencia fiscal</a:t>
          </a:r>
        </a:p>
      </dgm:t>
    </dgm:pt>
    <dgm:pt modelId="{927F6202-84F9-4067-AF8B-5658B521EB64}" type="parTrans" cxnId="{6F0541EF-4984-42CF-A1CF-52CEA9CB1528}">
      <dgm:prSet/>
      <dgm:spPr/>
      <dgm:t>
        <a:bodyPr/>
        <a:lstStyle/>
        <a:p>
          <a:endParaRPr lang="es-ES"/>
        </a:p>
      </dgm:t>
    </dgm:pt>
    <dgm:pt modelId="{2A5DBDED-E17A-434E-AFE5-61DF212B38CE}" type="sibTrans" cxnId="{6F0541EF-4984-42CF-A1CF-52CEA9CB1528}">
      <dgm:prSet/>
      <dgm:spPr/>
      <dgm:t>
        <a:bodyPr/>
        <a:lstStyle/>
        <a:p>
          <a:endParaRPr lang="es-ES"/>
        </a:p>
      </dgm:t>
    </dgm:pt>
    <dgm:pt modelId="{51E2197D-78FF-47DC-A826-8A858F6E351D}">
      <dgm:prSet phldrT="[Texto]"/>
      <dgm:spPr/>
      <dgm:t>
        <a:bodyPr/>
        <a:lstStyle/>
        <a:p>
          <a:r>
            <a:rPr lang="es-ES" dirty="0"/>
            <a:t>Contrata PAD</a:t>
          </a:r>
        </a:p>
      </dgm:t>
    </dgm:pt>
    <dgm:pt modelId="{EB770739-6FA9-40B5-B8E3-F4082468B7AE}" type="parTrans" cxnId="{994D3356-98BA-4A37-9C86-4EB5D83BDFF2}">
      <dgm:prSet/>
      <dgm:spPr/>
      <dgm:t>
        <a:bodyPr/>
        <a:lstStyle/>
        <a:p>
          <a:endParaRPr lang="es-ES"/>
        </a:p>
      </dgm:t>
    </dgm:pt>
    <dgm:pt modelId="{FB23D493-BD43-4662-B5FE-5D3CFA7A200F}" type="sibTrans" cxnId="{994D3356-98BA-4A37-9C86-4EB5D83BDFF2}">
      <dgm:prSet/>
      <dgm:spPr/>
      <dgm:t>
        <a:bodyPr/>
        <a:lstStyle/>
        <a:p>
          <a:endParaRPr lang="es-ES"/>
        </a:p>
      </dgm:t>
    </dgm:pt>
    <dgm:pt modelId="{EB54D9CE-74A7-4507-8A18-E8AADEA4D77A}" type="pres">
      <dgm:prSet presAssocID="{B3496CC5-715C-4691-91A3-D86605A08294}" presName="Name0" presStyleCnt="0">
        <dgm:presLayoutVars>
          <dgm:dir/>
          <dgm:resizeHandles val="exact"/>
        </dgm:presLayoutVars>
      </dgm:prSet>
      <dgm:spPr/>
    </dgm:pt>
    <dgm:pt modelId="{90EB41F0-4E20-4101-B30B-7DAF534AE406}" type="pres">
      <dgm:prSet presAssocID="{5963A684-4455-41C2-97E3-41A35330736B}" presName="node" presStyleLbl="node1" presStyleIdx="0" presStyleCnt="12">
        <dgm:presLayoutVars>
          <dgm:bulletEnabled val="1"/>
        </dgm:presLayoutVars>
      </dgm:prSet>
      <dgm:spPr/>
    </dgm:pt>
    <dgm:pt modelId="{DD496561-46CC-4DE9-A940-ED40EB7DA807}" type="pres">
      <dgm:prSet presAssocID="{1DDF8065-A883-47EA-AA85-B06B90F25499}" presName="sibTrans" presStyleLbl="sibTrans1D1" presStyleIdx="0" presStyleCnt="11"/>
      <dgm:spPr/>
    </dgm:pt>
    <dgm:pt modelId="{FF36731B-4A5B-4EDC-9CF0-15ED5109E029}" type="pres">
      <dgm:prSet presAssocID="{1DDF8065-A883-47EA-AA85-B06B90F25499}" presName="connectorText" presStyleLbl="sibTrans1D1" presStyleIdx="0" presStyleCnt="11"/>
      <dgm:spPr/>
    </dgm:pt>
    <dgm:pt modelId="{4C60F9CE-35DD-4300-9647-B3A5CE57F0E6}" type="pres">
      <dgm:prSet presAssocID="{AC4E30E2-0642-4273-BA19-144FA3587040}" presName="node" presStyleLbl="node1" presStyleIdx="1" presStyleCnt="12">
        <dgm:presLayoutVars>
          <dgm:bulletEnabled val="1"/>
        </dgm:presLayoutVars>
      </dgm:prSet>
      <dgm:spPr/>
    </dgm:pt>
    <dgm:pt modelId="{ADB77D3F-67E7-4C06-B5B1-A7FFD94EDB45}" type="pres">
      <dgm:prSet presAssocID="{2A5DBDED-E17A-434E-AFE5-61DF212B38CE}" presName="sibTrans" presStyleLbl="sibTrans1D1" presStyleIdx="1" presStyleCnt="11"/>
      <dgm:spPr/>
    </dgm:pt>
    <dgm:pt modelId="{7CA0176E-B167-4512-9FA4-52571F9B1818}" type="pres">
      <dgm:prSet presAssocID="{2A5DBDED-E17A-434E-AFE5-61DF212B38CE}" presName="connectorText" presStyleLbl="sibTrans1D1" presStyleIdx="1" presStyleCnt="11"/>
      <dgm:spPr/>
    </dgm:pt>
    <dgm:pt modelId="{C088B8CD-0591-424D-A504-938DE2319079}" type="pres">
      <dgm:prSet presAssocID="{63CD0A09-8FE3-412D-BA90-F6AF7C4ADD98}" presName="node" presStyleLbl="node1" presStyleIdx="2" presStyleCnt="12">
        <dgm:presLayoutVars>
          <dgm:bulletEnabled val="1"/>
        </dgm:presLayoutVars>
      </dgm:prSet>
      <dgm:spPr/>
    </dgm:pt>
    <dgm:pt modelId="{6391AA2A-0033-4963-87D7-87BECDB8B8D1}" type="pres">
      <dgm:prSet presAssocID="{770A7420-7DC6-4666-BF78-12C50FFC30B2}" presName="sibTrans" presStyleLbl="sibTrans1D1" presStyleIdx="2" presStyleCnt="11"/>
      <dgm:spPr/>
    </dgm:pt>
    <dgm:pt modelId="{3D613E2F-AFCD-48C7-B40D-66A733992942}" type="pres">
      <dgm:prSet presAssocID="{770A7420-7DC6-4666-BF78-12C50FFC30B2}" presName="connectorText" presStyleLbl="sibTrans1D1" presStyleIdx="2" presStyleCnt="11"/>
      <dgm:spPr/>
    </dgm:pt>
    <dgm:pt modelId="{2D693B1C-67AE-4F6D-8513-BFCF331983C6}" type="pres">
      <dgm:prSet presAssocID="{DDD954C4-1D43-4E4B-BDC4-F1995AC2B9D3}" presName="node" presStyleLbl="node1" presStyleIdx="3" presStyleCnt="12">
        <dgm:presLayoutVars>
          <dgm:bulletEnabled val="1"/>
        </dgm:presLayoutVars>
      </dgm:prSet>
      <dgm:spPr/>
    </dgm:pt>
    <dgm:pt modelId="{7A010878-C41B-4207-91DD-0A80AA202EFF}" type="pres">
      <dgm:prSet presAssocID="{2F781F0D-2515-4A11-9F45-9453E15EC3AB}" presName="sibTrans" presStyleLbl="sibTrans1D1" presStyleIdx="3" presStyleCnt="11"/>
      <dgm:spPr/>
    </dgm:pt>
    <dgm:pt modelId="{4A782698-75E6-4B35-97DC-AEB80DD30B8F}" type="pres">
      <dgm:prSet presAssocID="{2F781F0D-2515-4A11-9F45-9453E15EC3AB}" presName="connectorText" presStyleLbl="sibTrans1D1" presStyleIdx="3" presStyleCnt="11"/>
      <dgm:spPr/>
    </dgm:pt>
    <dgm:pt modelId="{7AF7A56A-52B4-4D50-969D-C14818A63661}" type="pres">
      <dgm:prSet presAssocID="{E2C7A125-1F11-42F2-9C19-69CC55855A27}" presName="node" presStyleLbl="node1" presStyleIdx="4" presStyleCnt="12">
        <dgm:presLayoutVars>
          <dgm:bulletEnabled val="1"/>
        </dgm:presLayoutVars>
      </dgm:prSet>
      <dgm:spPr/>
    </dgm:pt>
    <dgm:pt modelId="{358EE29B-1CD8-4B9C-AB8B-2EEEBE9663D2}" type="pres">
      <dgm:prSet presAssocID="{A25D788E-5B4E-4241-9996-BECAC0DFDE5D}" presName="sibTrans" presStyleLbl="sibTrans1D1" presStyleIdx="4" presStyleCnt="11"/>
      <dgm:spPr/>
    </dgm:pt>
    <dgm:pt modelId="{73CC60DA-F5C9-4056-9205-1C5EB31CD064}" type="pres">
      <dgm:prSet presAssocID="{A25D788E-5B4E-4241-9996-BECAC0DFDE5D}" presName="connectorText" presStyleLbl="sibTrans1D1" presStyleIdx="4" presStyleCnt="11"/>
      <dgm:spPr/>
    </dgm:pt>
    <dgm:pt modelId="{5E91C558-E76B-4011-BDB6-A16BB45167F9}" type="pres">
      <dgm:prSet presAssocID="{4975FAF6-8788-44B7-A434-74140CDA9DFC}" presName="node" presStyleLbl="node1" presStyleIdx="5" presStyleCnt="12">
        <dgm:presLayoutVars>
          <dgm:bulletEnabled val="1"/>
        </dgm:presLayoutVars>
      </dgm:prSet>
      <dgm:spPr/>
    </dgm:pt>
    <dgm:pt modelId="{D28ACC37-0D16-42AA-BDFB-997C3F6441EF}" type="pres">
      <dgm:prSet presAssocID="{683810D0-5996-410B-8317-C56B9E205DFD}" presName="sibTrans" presStyleLbl="sibTrans1D1" presStyleIdx="5" presStyleCnt="11"/>
      <dgm:spPr/>
    </dgm:pt>
    <dgm:pt modelId="{C137DFC5-C5E2-45B2-9DF2-1966AAD6FC92}" type="pres">
      <dgm:prSet presAssocID="{683810D0-5996-410B-8317-C56B9E205DFD}" presName="connectorText" presStyleLbl="sibTrans1D1" presStyleIdx="5" presStyleCnt="11"/>
      <dgm:spPr/>
    </dgm:pt>
    <dgm:pt modelId="{07A7F0BC-FC68-4402-8CE0-2F2EA305D901}" type="pres">
      <dgm:prSet presAssocID="{51E2197D-78FF-47DC-A826-8A858F6E351D}" presName="node" presStyleLbl="node1" presStyleIdx="6" presStyleCnt="12">
        <dgm:presLayoutVars>
          <dgm:bulletEnabled val="1"/>
        </dgm:presLayoutVars>
      </dgm:prSet>
      <dgm:spPr/>
    </dgm:pt>
    <dgm:pt modelId="{4A24306F-52F7-4A29-A325-241D83A1E27B}" type="pres">
      <dgm:prSet presAssocID="{FB23D493-BD43-4662-B5FE-5D3CFA7A200F}" presName="sibTrans" presStyleLbl="sibTrans1D1" presStyleIdx="6" presStyleCnt="11"/>
      <dgm:spPr/>
    </dgm:pt>
    <dgm:pt modelId="{EADD187C-DAEE-4E2D-9A61-6E5940A4813B}" type="pres">
      <dgm:prSet presAssocID="{FB23D493-BD43-4662-B5FE-5D3CFA7A200F}" presName="connectorText" presStyleLbl="sibTrans1D1" presStyleIdx="6" presStyleCnt="11"/>
      <dgm:spPr/>
    </dgm:pt>
    <dgm:pt modelId="{B13267B1-54AC-4DA6-9B64-A13539A41F1F}" type="pres">
      <dgm:prSet presAssocID="{F577868D-3D53-4B64-9500-B7DDD4B9C39E}" presName="node" presStyleLbl="node1" presStyleIdx="7" presStyleCnt="12">
        <dgm:presLayoutVars>
          <dgm:bulletEnabled val="1"/>
        </dgm:presLayoutVars>
      </dgm:prSet>
      <dgm:spPr/>
    </dgm:pt>
    <dgm:pt modelId="{3FBA083B-3571-48E6-8D76-F3F876D75358}" type="pres">
      <dgm:prSet presAssocID="{3EE537E7-9674-429A-ABBA-58DD1344B8DF}" presName="sibTrans" presStyleLbl="sibTrans1D1" presStyleIdx="7" presStyleCnt="11"/>
      <dgm:spPr/>
    </dgm:pt>
    <dgm:pt modelId="{55B673C1-F565-48F3-AF87-B56C6A0D8BD7}" type="pres">
      <dgm:prSet presAssocID="{3EE537E7-9674-429A-ABBA-58DD1344B8DF}" presName="connectorText" presStyleLbl="sibTrans1D1" presStyleIdx="7" presStyleCnt="11"/>
      <dgm:spPr/>
    </dgm:pt>
    <dgm:pt modelId="{0981544E-012C-4968-9507-B4F77BD06E59}" type="pres">
      <dgm:prSet presAssocID="{A8FDD2A6-CA88-4D18-BA5A-67E13D3B5FE3}" presName="node" presStyleLbl="node1" presStyleIdx="8" presStyleCnt="12">
        <dgm:presLayoutVars>
          <dgm:bulletEnabled val="1"/>
        </dgm:presLayoutVars>
      </dgm:prSet>
      <dgm:spPr/>
    </dgm:pt>
    <dgm:pt modelId="{16CAE48D-A9BB-482D-8772-5E7F9816E99C}" type="pres">
      <dgm:prSet presAssocID="{8E9B893C-E735-4279-B6D0-6295ECA0217C}" presName="sibTrans" presStyleLbl="sibTrans1D1" presStyleIdx="8" presStyleCnt="11"/>
      <dgm:spPr/>
    </dgm:pt>
    <dgm:pt modelId="{2EFE481F-D256-4C80-868B-E9DED6C578BD}" type="pres">
      <dgm:prSet presAssocID="{8E9B893C-E735-4279-B6D0-6295ECA0217C}" presName="connectorText" presStyleLbl="sibTrans1D1" presStyleIdx="8" presStyleCnt="11"/>
      <dgm:spPr/>
    </dgm:pt>
    <dgm:pt modelId="{4EF29E8C-92E5-4DE2-8810-2845838286C4}" type="pres">
      <dgm:prSet presAssocID="{C14A1991-5856-4622-B8AE-396612FA63BE}" presName="node" presStyleLbl="node1" presStyleIdx="9" presStyleCnt="12">
        <dgm:presLayoutVars>
          <dgm:bulletEnabled val="1"/>
        </dgm:presLayoutVars>
      </dgm:prSet>
      <dgm:spPr/>
    </dgm:pt>
    <dgm:pt modelId="{09CDAFB3-123D-4026-9586-8D66116DEA38}" type="pres">
      <dgm:prSet presAssocID="{5A3546EB-2BBE-4C5B-B4C0-46AEBDBF1937}" presName="sibTrans" presStyleLbl="sibTrans1D1" presStyleIdx="9" presStyleCnt="11"/>
      <dgm:spPr/>
    </dgm:pt>
    <dgm:pt modelId="{09ED4171-F1B7-4FD5-8135-2694E4931A5D}" type="pres">
      <dgm:prSet presAssocID="{5A3546EB-2BBE-4C5B-B4C0-46AEBDBF1937}" presName="connectorText" presStyleLbl="sibTrans1D1" presStyleIdx="9" presStyleCnt="11"/>
      <dgm:spPr/>
    </dgm:pt>
    <dgm:pt modelId="{888ED722-9668-4877-8FAC-8A25D1062C84}" type="pres">
      <dgm:prSet presAssocID="{C83F1D94-717B-4140-8F89-54C7DB5A3C92}" presName="node" presStyleLbl="node1" presStyleIdx="10" presStyleCnt="12">
        <dgm:presLayoutVars>
          <dgm:bulletEnabled val="1"/>
        </dgm:presLayoutVars>
      </dgm:prSet>
      <dgm:spPr/>
    </dgm:pt>
    <dgm:pt modelId="{4173C610-34CC-4473-AAE4-960CE7B93C1B}" type="pres">
      <dgm:prSet presAssocID="{88DDEFA8-2941-420E-A6F6-1BDEDF283B62}" presName="sibTrans" presStyleLbl="sibTrans1D1" presStyleIdx="10" presStyleCnt="11"/>
      <dgm:spPr/>
    </dgm:pt>
    <dgm:pt modelId="{187E9462-6E67-4E2D-8001-D1FC6FF6D47C}" type="pres">
      <dgm:prSet presAssocID="{88DDEFA8-2941-420E-A6F6-1BDEDF283B62}" presName="connectorText" presStyleLbl="sibTrans1D1" presStyleIdx="10" presStyleCnt="11"/>
      <dgm:spPr/>
    </dgm:pt>
    <dgm:pt modelId="{ED00901D-1DE4-489C-8132-6862D1A10830}" type="pres">
      <dgm:prSet presAssocID="{3BCD9E2B-2532-42C2-A620-625E0DBDBC32}" presName="node" presStyleLbl="node1" presStyleIdx="11" presStyleCnt="12">
        <dgm:presLayoutVars>
          <dgm:bulletEnabled val="1"/>
        </dgm:presLayoutVars>
      </dgm:prSet>
      <dgm:spPr/>
    </dgm:pt>
  </dgm:ptLst>
  <dgm:cxnLst>
    <dgm:cxn modelId="{4426C304-1E29-492D-8147-F0F4EF9D36C4}" type="presOf" srcId="{5A3546EB-2BBE-4C5B-B4C0-46AEBDBF1937}" destId="{09CDAFB3-123D-4026-9586-8D66116DEA38}" srcOrd="0" destOrd="0" presId="urn:microsoft.com/office/officeart/2005/8/layout/bProcess3"/>
    <dgm:cxn modelId="{EFD3CB04-2503-48F3-93E1-8EC018DFCB6E}" type="presOf" srcId="{683810D0-5996-410B-8317-C56B9E205DFD}" destId="{C137DFC5-C5E2-45B2-9DF2-1966AAD6FC92}" srcOrd="1" destOrd="0" presId="urn:microsoft.com/office/officeart/2005/8/layout/bProcess3"/>
    <dgm:cxn modelId="{78F34505-183F-4EC9-9E1C-C87DEAC07275}" type="presOf" srcId="{51E2197D-78FF-47DC-A826-8A858F6E351D}" destId="{07A7F0BC-FC68-4402-8CE0-2F2EA305D901}" srcOrd="0" destOrd="0" presId="urn:microsoft.com/office/officeart/2005/8/layout/bProcess3"/>
    <dgm:cxn modelId="{7881240D-D65A-44F3-B4FC-6080F707B076}" type="presOf" srcId="{A25D788E-5B4E-4241-9996-BECAC0DFDE5D}" destId="{358EE29B-1CD8-4B9C-AB8B-2EEEBE9663D2}" srcOrd="0" destOrd="0" presId="urn:microsoft.com/office/officeart/2005/8/layout/bProcess3"/>
    <dgm:cxn modelId="{ED240A12-37B6-4F50-9462-D4536D38B3A0}" srcId="{B3496CC5-715C-4691-91A3-D86605A08294}" destId="{3BCD9E2B-2532-42C2-A620-625E0DBDBC32}" srcOrd="11" destOrd="0" parTransId="{8CFFB50A-6FA4-4F1A-8AE5-196E45E13F3A}" sibTransId="{4495E7E4-DD8D-4A57-BF7E-044A02D28CC0}"/>
    <dgm:cxn modelId="{EB557312-E209-434E-8629-710EA7534AB3}" type="presOf" srcId="{AC4E30E2-0642-4273-BA19-144FA3587040}" destId="{4C60F9CE-35DD-4300-9647-B3A5CE57F0E6}" srcOrd="0" destOrd="0" presId="urn:microsoft.com/office/officeart/2005/8/layout/bProcess3"/>
    <dgm:cxn modelId="{F550C91E-B92A-4D9B-A408-FD8C566610D5}" type="presOf" srcId="{3BCD9E2B-2532-42C2-A620-625E0DBDBC32}" destId="{ED00901D-1DE4-489C-8132-6862D1A10830}" srcOrd="0" destOrd="0" presId="urn:microsoft.com/office/officeart/2005/8/layout/bProcess3"/>
    <dgm:cxn modelId="{55C26B1F-BC74-4CCA-9C66-33FFCC29D1F2}" type="presOf" srcId="{8E9B893C-E735-4279-B6D0-6295ECA0217C}" destId="{16CAE48D-A9BB-482D-8772-5E7F9816E99C}" srcOrd="0" destOrd="0" presId="urn:microsoft.com/office/officeart/2005/8/layout/bProcess3"/>
    <dgm:cxn modelId="{27CF8621-DD9F-499E-88C7-1B53F0B3A127}" srcId="{B3496CC5-715C-4691-91A3-D86605A08294}" destId="{A8FDD2A6-CA88-4D18-BA5A-67E13D3B5FE3}" srcOrd="8" destOrd="0" parTransId="{B85CF413-F2D9-40BE-96D8-45985F35CC79}" sibTransId="{8E9B893C-E735-4279-B6D0-6295ECA0217C}"/>
    <dgm:cxn modelId="{E8029237-00F0-4F00-B0B9-8486A60D366A}" srcId="{B3496CC5-715C-4691-91A3-D86605A08294}" destId="{F577868D-3D53-4B64-9500-B7DDD4B9C39E}" srcOrd="7" destOrd="0" parTransId="{1B2BA78C-2721-4511-9D96-5C2B84778530}" sibTransId="{3EE537E7-9674-429A-ABBA-58DD1344B8DF}"/>
    <dgm:cxn modelId="{DADBFD39-405E-48FD-BDCA-C497A7FB7B63}" type="presOf" srcId="{63CD0A09-8FE3-412D-BA90-F6AF7C4ADD98}" destId="{C088B8CD-0591-424D-A504-938DE2319079}" srcOrd="0" destOrd="0" presId="urn:microsoft.com/office/officeart/2005/8/layout/bProcess3"/>
    <dgm:cxn modelId="{DB27E73A-57D1-4173-A735-BB16D459D77C}" type="presOf" srcId="{DDD954C4-1D43-4E4B-BDC4-F1995AC2B9D3}" destId="{2D693B1C-67AE-4F6D-8513-BFCF331983C6}" srcOrd="0" destOrd="0" presId="urn:microsoft.com/office/officeart/2005/8/layout/bProcess3"/>
    <dgm:cxn modelId="{094BB03B-E9BB-44B3-B436-410552977E67}" type="presOf" srcId="{770A7420-7DC6-4666-BF78-12C50FFC30B2}" destId="{6391AA2A-0033-4963-87D7-87BECDB8B8D1}" srcOrd="0" destOrd="0" presId="urn:microsoft.com/office/officeart/2005/8/layout/bProcess3"/>
    <dgm:cxn modelId="{0220FB3B-BEE3-4E9C-AA1F-E9B902CA8C45}" type="presOf" srcId="{88DDEFA8-2941-420E-A6F6-1BDEDF283B62}" destId="{4173C610-34CC-4473-AAE4-960CE7B93C1B}" srcOrd="0" destOrd="0" presId="urn:microsoft.com/office/officeart/2005/8/layout/bProcess3"/>
    <dgm:cxn modelId="{9A9E5B3C-6650-4BCF-95E4-4BB08DA5C9DC}" type="presOf" srcId="{4975FAF6-8788-44B7-A434-74140CDA9DFC}" destId="{5E91C558-E76B-4011-BDB6-A16BB45167F9}" srcOrd="0" destOrd="0" presId="urn:microsoft.com/office/officeart/2005/8/layout/bProcess3"/>
    <dgm:cxn modelId="{C9555F5F-8A4B-48A3-8416-342A7BA55E04}" type="presOf" srcId="{F577868D-3D53-4B64-9500-B7DDD4B9C39E}" destId="{B13267B1-54AC-4DA6-9B64-A13539A41F1F}" srcOrd="0" destOrd="0" presId="urn:microsoft.com/office/officeart/2005/8/layout/bProcess3"/>
    <dgm:cxn modelId="{D58DAF42-0AF8-41F7-93AC-15AF4DDC25A5}" type="presOf" srcId="{C14A1991-5856-4622-B8AE-396612FA63BE}" destId="{4EF29E8C-92E5-4DE2-8810-2845838286C4}" srcOrd="0" destOrd="0" presId="urn:microsoft.com/office/officeart/2005/8/layout/bProcess3"/>
    <dgm:cxn modelId="{10204F49-E793-4676-9F82-370D1234FB96}" srcId="{B3496CC5-715C-4691-91A3-D86605A08294}" destId="{C83F1D94-717B-4140-8F89-54C7DB5A3C92}" srcOrd="10" destOrd="0" parTransId="{80F7A09D-ED01-4C8F-802C-3E52654DD79D}" sibTransId="{88DDEFA8-2941-420E-A6F6-1BDEDF283B62}"/>
    <dgm:cxn modelId="{20414452-1506-4D20-B314-414688B359D0}" type="presOf" srcId="{2F781F0D-2515-4A11-9F45-9453E15EC3AB}" destId="{7A010878-C41B-4207-91DD-0A80AA202EFF}" srcOrd="0" destOrd="0" presId="urn:microsoft.com/office/officeart/2005/8/layout/bProcess3"/>
    <dgm:cxn modelId="{F2E8D474-260D-4055-8BE7-D30A4F8D2F3C}" srcId="{B3496CC5-715C-4691-91A3-D86605A08294}" destId="{4975FAF6-8788-44B7-A434-74140CDA9DFC}" srcOrd="5" destOrd="0" parTransId="{BF7C6A9B-93B1-41D5-93AD-4FE8F115A68A}" sibTransId="{683810D0-5996-410B-8317-C56B9E205DFD}"/>
    <dgm:cxn modelId="{994D3356-98BA-4A37-9C86-4EB5D83BDFF2}" srcId="{B3496CC5-715C-4691-91A3-D86605A08294}" destId="{51E2197D-78FF-47DC-A826-8A858F6E351D}" srcOrd="6" destOrd="0" parTransId="{EB770739-6FA9-40B5-B8E3-F4082468B7AE}" sibTransId="{FB23D493-BD43-4662-B5FE-5D3CFA7A200F}"/>
    <dgm:cxn modelId="{E044F856-2729-4E46-8A76-9F7626A5C0AE}" type="presOf" srcId="{FB23D493-BD43-4662-B5FE-5D3CFA7A200F}" destId="{4A24306F-52F7-4A29-A325-241D83A1E27B}" srcOrd="0" destOrd="0" presId="urn:microsoft.com/office/officeart/2005/8/layout/bProcess3"/>
    <dgm:cxn modelId="{8BA85F77-7625-4C02-B987-FBDE8425F780}" type="presOf" srcId="{C83F1D94-717B-4140-8F89-54C7DB5A3C92}" destId="{888ED722-9668-4877-8FAC-8A25D1062C84}" srcOrd="0" destOrd="0" presId="urn:microsoft.com/office/officeart/2005/8/layout/bProcess3"/>
    <dgm:cxn modelId="{7BE4217A-8FAE-4172-9CE7-0368A954621B}" type="presOf" srcId="{1DDF8065-A883-47EA-AA85-B06B90F25499}" destId="{DD496561-46CC-4DE9-A940-ED40EB7DA807}" srcOrd="0" destOrd="0" presId="urn:microsoft.com/office/officeart/2005/8/layout/bProcess3"/>
    <dgm:cxn modelId="{F2AD327B-3B3C-4992-BA93-F07BBE6D07DE}" type="presOf" srcId="{3EE537E7-9674-429A-ABBA-58DD1344B8DF}" destId="{55B673C1-F565-48F3-AF87-B56C6A0D8BD7}" srcOrd="1" destOrd="0" presId="urn:microsoft.com/office/officeart/2005/8/layout/bProcess3"/>
    <dgm:cxn modelId="{8D552F7D-A10D-404C-BE1B-C1D85831C0EF}" srcId="{B3496CC5-715C-4691-91A3-D86605A08294}" destId="{C14A1991-5856-4622-B8AE-396612FA63BE}" srcOrd="9" destOrd="0" parTransId="{5C92A23E-2A0F-4629-BD10-803E700BCCEE}" sibTransId="{5A3546EB-2BBE-4C5B-B4C0-46AEBDBF1937}"/>
    <dgm:cxn modelId="{C856D47E-DD02-4505-B7ED-4C6394D2DFE8}" type="presOf" srcId="{1DDF8065-A883-47EA-AA85-B06B90F25499}" destId="{FF36731B-4A5B-4EDC-9CF0-15ED5109E029}" srcOrd="1" destOrd="0" presId="urn:microsoft.com/office/officeart/2005/8/layout/bProcess3"/>
    <dgm:cxn modelId="{72C2FD81-8E8A-4A9B-8096-6ACA5CEC0935}" type="presOf" srcId="{E2C7A125-1F11-42F2-9C19-69CC55855A27}" destId="{7AF7A56A-52B4-4D50-969D-C14818A63661}" srcOrd="0" destOrd="0" presId="urn:microsoft.com/office/officeart/2005/8/layout/bProcess3"/>
    <dgm:cxn modelId="{CEC70D89-5AB7-4960-A3A9-4DCF6125317A}" srcId="{B3496CC5-715C-4691-91A3-D86605A08294}" destId="{DDD954C4-1D43-4E4B-BDC4-F1995AC2B9D3}" srcOrd="3" destOrd="0" parTransId="{A1028DB6-DC03-4859-B718-38AFBFB51E5C}" sibTransId="{2F781F0D-2515-4A11-9F45-9453E15EC3AB}"/>
    <dgm:cxn modelId="{E926928D-058F-416F-9233-2793D56FB6FA}" srcId="{B3496CC5-715C-4691-91A3-D86605A08294}" destId="{63CD0A09-8FE3-412D-BA90-F6AF7C4ADD98}" srcOrd="2" destOrd="0" parTransId="{55B0178F-4131-4FBD-BC80-A7BE68B50439}" sibTransId="{770A7420-7DC6-4666-BF78-12C50FFC30B2}"/>
    <dgm:cxn modelId="{71AC2A93-7B2A-4EFA-ADF4-FF5CF2FD13FF}" type="presOf" srcId="{2F781F0D-2515-4A11-9F45-9453E15EC3AB}" destId="{4A782698-75E6-4B35-97DC-AEB80DD30B8F}" srcOrd="1" destOrd="0" presId="urn:microsoft.com/office/officeart/2005/8/layout/bProcess3"/>
    <dgm:cxn modelId="{57259893-1C19-4C32-A570-A6CB1321152A}" type="presOf" srcId="{2A5DBDED-E17A-434E-AFE5-61DF212B38CE}" destId="{ADB77D3F-67E7-4C06-B5B1-A7FFD94EDB45}" srcOrd="0" destOrd="0" presId="urn:microsoft.com/office/officeart/2005/8/layout/bProcess3"/>
    <dgm:cxn modelId="{9329B293-3943-4D6F-86D0-97820C360280}" srcId="{B3496CC5-715C-4691-91A3-D86605A08294}" destId="{E2C7A125-1F11-42F2-9C19-69CC55855A27}" srcOrd="4" destOrd="0" parTransId="{75CB03BF-4794-4E1E-A3F9-35CA40568FCE}" sibTransId="{A25D788E-5B4E-4241-9996-BECAC0DFDE5D}"/>
    <dgm:cxn modelId="{2B07319A-E824-41A0-BA56-DCCC57B08F5C}" type="presOf" srcId="{5A3546EB-2BBE-4C5B-B4C0-46AEBDBF1937}" destId="{09ED4171-F1B7-4FD5-8135-2694E4931A5D}" srcOrd="1" destOrd="0" presId="urn:microsoft.com/office/officeart/2005/8/layout/bProcess3"/>
    <dgm:cxn modelId="{A32602A1-FDF6-4784-8B43-19AEF5004255}" type="presOf" srcId="{683810D0-5996-410B-8317-C56B9E205DFD}" destId="{D28ACC37-0D16-42AA-BDFB-997C3F6441EF}" srcOrd="0" destOrd="0" presId="urn:microsoft.com/office/officeart/2005/8/layout/bProcess3"/>
    <dgm:cxn modelId="{EA31DBA8-DA13-4E5E-8635-CA4C73CC3AC9}" type="presOf" srcId="{2A5DBDED-E17A-434E-AFE5-61DF212B38CE}" destId="{7CA0176E-B167-4512-9FA4-52571F9B1818}" srcOrd="1" destOrd="0" presId="urn:microsoft.com/office/officeart/2005/8/layout/bProcess3"/>
    <dgm:cxn modelId="{E371F5A9-151D-47B2-A593-E3A3F4859DA1}" srcId="{B3496CC5-715C-4691-91A3-D86605A08294}" destId="{5963A684-4455-41C2-97E3-41A35330736B}" srcOrd="0" destOrd="0" parTransId="{0E1F5959-C284-4C4B-9E20-75871755C64F}" sibTransId="{1DDF8065-A883-47EA-AA85-B06B90F25499}"/>
    <dgm:cxn modelId="{76C72FB5-607E-4BF3-A5F9-895F6CFD74C0}" type="presOf" srcId="{B3496CC5-715C-4691-91A3-D86605A08294}" destId="{EB54D9CE-74A7-4507-8A18-E8AADEA4D77A}" srcOrd="0" destOrd="0" presId="urn:microsoft.com/office/officeart/2005/8/layout/bProcess3"/>
    <dgm:cxn modelId="{AFAA38C1-BCAC-425D-A75D-8E6D12B9A1CB}" type="presOf" srcId="{770A7420-7DC6-4666-BF78-12C50FFC30B2}" destId="{3D613E2F-AFCD-48C7-B40D-66A733992942}" srcOrd="1" destOrd="0" presId="urn:microsoft.com/office/officeart/2005/8/layout/bProcess3"/>
    <dgm:cxn modelId="{A56D0FCB-7FE5-4733-9BB0-B9CA9E623546}" type="presOf" srcId="{A8FDD2A6-CA88-4D18-BA5A-67E13D3B5FE3}" destId="{0981544E-012C-4968-9507-B4F77BD06E59}" srcOrd="0" destOrd="0" presId="urn:microsoft.com/office/officeart/2005/8/layout/bProcess3"/>
    <dgm:cxn modelId="{101660CD-C03D-421D-A516-A892B8454E70}" type="presOf" srcId="{FB23D493-BD43-4662-B5FE-5D3CFA7A200F}" destId="{EADD187C-DAEE-4E2D-9A61-6E5940A4813B}" srcOrd="1" destOrd="0" presId="urn:microsoft.com/office/officeart/2005/8/layout/bProcess3"/>
    <dgm:cxn modelId="{8B964ED3-2DE6-49D1-B915-BBB666434211}" type="presOf" srcId="{3EE537E7-9674-429A-ABBA-58DD1344B8DF}" destId="{3FBA083B-3571-48E6-8D76-F3F876D75358}" srcOrd="0" destOrd="0" presId="urn:microsoft.com/office/officeart/2005/8/layout/bProcess3"/>
    <dgm:cxn modelId="{8A9DA9D7-9142-401E-BBAA-8D7C9F8BC64B}" type="presOf" srcId="{88DDEFA8-2941-420E-A6F6-1BDEDF283B62}" destId="{187E9462-6E67-4E2D-8001-D1FC6FF6D47C}" srcOrd="1" destOrd="0" presId="urn:microsoft.com/office/officeart/2005/8/layout/bProcess3"/>
    <dgm:cxn modelId="{6F0541EF-4984-42CF-A1CF-52CEA9CB1528}" srcId="{B3496CC5-715C-4691-91A3-D86605A08294}" destId="{AC4E30E2-0642-4273-BA19-144FA3587040}" srcOrd="1" destOrd="0" parTransId="{927F6202-84F9-4067-AF8B-5658B521EB64}" sibTransId="{2A5DBDED-E17A-434E-AFE5-61DF212B38CE}"/>
    <dgm:cxn modelId="{71DFB4F0-7091-48B9-B450-DAFD4418B5B1}" type="presOf" srcId="{A25D788E-5B4E-4241-9996-BECAC0DFDE5D}" destId="{73CC60DA-F5C9-4056-9205-1C5EB31CD064}" srcOrd="1" destOrd="0" presId="urn:microsoft.com/office/officeart/2005/8/layout/bProcess3"/>
    <dgm:cxn modelId="{129455F9-89A3-4893-B432-D8C613B9B3D4}" type="presOf" srcId="{5963A684-4455-41C2-97E3-41A35330736B}" destId="{90EB41F0-4E20-4101-B30B-7DAF534AE406}" srcOrd="0" destOrd="0" presId="urn:microsoft.com/office/officeart/2005/8/layout/bProcess3"/>
    <dgm:cxn modelId="{A151B0FB-ADA8-4795-8265-AFC7DCB0F969}" type="presOf" srcId="{8E9B893C-E735-4279-B6D0-6295ECA0217C}" destId="{2EFE481F-D256-4C80-868B-E9DED6C578BD}" srcOrd="1" destOrd="0" presId="urn:microsoft.com/office/officeart/2005/8/layout/bProcess3"/>
    <dgm:cxn modelId="{5E443D7C-E284-4312-A271-44A8DFDD6B79}" type="presParOf" srcId="{EB54D9CE-74A7-4507-8A18-E8AADEA4D77A}" destId="{90EB41F0-4E20-4101-B30B-7DAF534AE406}" srcOrd="0" destOrd="0" presId="urn:microsoft.com/office/officeart/2005/8/layout/bProcess3"/>
    <dgm:cxn modelId="{639A2800-9D88-4C81-A7C6-8517999D07A8}" type="presParOf" srcId="{EB54D9CE-74A7-4507-8A18-E8AADEA4D77A}" destId="{DD496561-46CC-4DE9-A940-ED40EB7DA807}" srcOrd="1" destOrd="0" presId="urn:microsoft.com/office/officeart/2005/8/layout/bProcess3"/>
    <dgm:cxn modelId="{701A53CC-AB45-420B-8D94-1A03DE2E0830}" type="presParOf" srcId="{DD496561-46CC-4DE9-A940-ED40EB7DA807}" destId="{FF36731B-4A5B-4EDC-9CF0-15ED5109E029}" srcOrd="0" destOrd="0" presId="urn:microsoft.com/office/officeart/2005/8/layout/bProcess3"/>
    <dgm:cxn modelId="{F0D862A5-3D71-4AD8-9080-13CFFE7F72D1}" type="presParOf" srcId="{EB54D9CE-74A7-4507-8A18-E8AADEA4D77A}" destId="{4C60F9CE-35DD-4300-9647-B3A5CE57F0E6}" srcOrd="2" destOrd="0" presId="urn:microsoft.com/office/officeart/2005/8/layout/bProcess3"/>
    <dgm:cxn modelId="{1EC27EBD-E53A-424C-8E68-16FE6631C7D0}" type="presParOf" srcId="{EB54D9CE-74A7-4507-8A18-E8AADEA4D77A}" destId="{ADB77D3F-67E7-4C06-B5B1-A7FFD94EDB45}" srcOrd="3" destOrd="0" presId="urn:microsoft.com/office/officeart/2005/8/layout/bProcess3"/>
    <dgm:cxn modelId="{804CCB8B-6550-4407-9A17-4FE10D2CC3E1}" type="presParOf" srcId="{ADB77D3F-67E7-4C06-B5B1-A7FFD94EDB45}" destId="{7CA0176E-B167-4512-9FA4-52571F9B1818}" srcOrd="0" destOrd="0" presId="urn:microsoft.com/office/officeart/2005/8/layout/bProcess3"/>
    <dgm:cxn modelId="{5DFE21A1-6411-4031-98C3-B512A5ECA9D7}" type="presParOf" srcId="{EB54D9CE-74A7-4507-8A18-E8AADEA4D77A}" destId="{C088B8CD-0591-424D-A504-938DE2319079}" srcOrd="4" destOrd="0" presId="urn:microsoft.com/office/officeart/2005/8/layout/bProcess3"/>
    <dgm:cxn modelId="{0B2A64EB-560F-4F1D-8EFD-5A6D0E12F709}" type="presParOf" srcId="{EB54D9CE-74A7-4507-8A18-E8AADEA4D77A}" destId="{6391AA2A-0033-4963-87D7-87BECDB8B8D1}" srcOrd="5" destOrd="0" presId="urn:microsoft.com/office/officeart/2005/8/layout/bProcess3"/>
    <dgm:cxn modelId="{9F60150E-AB00-4785-B2A5-9493CDF87E4B}" type="presParOf" srcId="{6391AA2A-0033-4963-87D7-87BECDB8B8D1}" destId="{3D613E2F-AFCD-48C7-B40D-66A733992942}" srcOrd="0" destOrd="0" presId="urn:microsoft.com/office/officeart/2005/8/layout/bProcess3"/>
    <dgm:cxn modelId="{68BA3CB6-9591-48B3-9179-9C4EEB7C6A98}" type="presParOf" srcId="{EB54D9CE-74A7-4507-8A18-E8AADEA4D77A}" destId="{2D693B1C-67AE-4F6D-8513-BFCF331983C6}" srcOrd="6" destOrd="0" presId="urn:microsoft.com/office/officeart/2005/8/layout/bProcess3"/>
    <dgm:cxn modelId="{BD8108E6-DC40-40A8-B829-C5137F12CBF1}" type="presParOf" srcId="{EB54D9CE-74A7-4507-8A18-E8AADEA4D77A}" destId="{7A010878-C41B-4207-91DD-0A80AA202EFF}" srcOrd="7" destOrd="0" presId="urn:microsoft.com/office/officeart/2005/8/layout/bProcess3"/>
    <dgm:cxn modelId="{E2F59100-4A72-4648-94C4-727DE8FC697A}" type="presParOf" srcId="{7A010878-C41B-4207-91DD-0A80AA202EFF}" destId="{4A782698-75E6-4B35-97DC-AEB80DD30B8F}" srcOrd="0" destOrd="0" presId="urn:microsoft.com/office/officeart/2005/8/layout/bProcess3"/>
    <dgm:cxn modelId="{C93EBDEC-89CD-41FC-89FF-B2ED66312F2A}" type="presParOf" srcId="{EB54D9CE-74A7-4507-8A18-E8AADEA4D77A}" destId="{7AF7A56A-52B4-4D50-969D-C14818A63661}" srcOrd="8" destOrd="0" presId="urn:microsoft.com/office/officeart/2005/8/layout/bProcess3"/>
    <dgm:cxn modelId="{ADED8785-25D5-4032-A3F0-79BD5A79D9B2}" type="presParOf" srcId="{EB54D9CE-74A7-4507-8A18-E8AADEA4D77A}" destId="{358EE29B-1CD8-4B9C-AB8B-2EEEBE9663D2}" srcOrd="9" destOrd="0" presId="urn:microsoft.com/office/officeart/2005/8/layout/bProcess3"/>
    <dgm:cxn modelId="{95F76475-56B9-412B-A3EA-82082BD7E7FD}" type="presParOf" srcId="{358EE29B-1CD8-4B9C-AB8B-2EEEBE9663D2}" destId="{73CC60DA-F5C9-4056-9205-1C5EB31CD064}" srcOrd="0" destOrd="0" presId="urn:microsoft.com/office/officeart/2005/8/layout/bProcess3"/>
    <dgm:cxn modelId="{1EB69327-CC73-46A7-9ED9-C8F4E6F68D62}" type="presParOf" srcId="{EB54D9CE-74A7-4507-8A18-E8AADEA4D77A}" destId="{5E91C558-E76B-4011-BDB6-A16BB45167F9}" srcOrd="10" destOrd="0" presId="urn:microsoft.com/office/officeart/2005/8/layout/bProcess3"/>
    <dgm:cxn modelId="{0A926574-B04F-44F2-8858-73784B0E8DFB}" type="presParOf" srcId="{EB54D9CE-74A7-4507-8A18-E8AADEA4D77A}" destId="{D28ACC37-0D16-42AA-BDFB-997C3F6441EF}" srcOrd="11" destOrd="0" presId="urn:microsoft.com/office/officeart/2005/8/layout/bProcess3"/>
    <dgm:cxn modelId="{A35A9F8F-EC02-4F47-8AB2-28FA7DD3493B}" type="presParOf" srcId="{D28ACC37-0D16-42AA-BDFB-997C3F6441EF}" destId="{C137DFC5-C5E2-45B2-9DF2-1966AAD6FC92}" srcOrd="0" destOrd="0" presId="urn:microsoft.com/office/officeart/2005/8/layout/bProcess3"/>
    <dgm:cxn modelId="{4EBDCFE2-8145-4361-B1E8-D7155769C181}" type="presParOf" srcId="{EB54D9CE-74A7-4507-8A18-E8AADEA4D77A}" destId="{07A7F0BC-FC68-4402-8CE0-2F2EA305D901}" srcOrd="12" destOrd="0" presId="urn:microsoft.com/office/officeart/2005/8/layout/bProcess3"/>
    <dgm:cxn modelId="{D804F6FC-9243-4FC1-A683-18A304C7D9B9}" type="presParOf" srcId="{EB54D9CE-74A7-4507-8A18-E8AADEA4D77A}" destId="{4A24306F-52F7-4A29-A325-241D83A1E27B}" srcOrd="13" destOrd="0" presId="urn:microsoft.com/office/officeart/2005/8/layout/bProcess3"/>
    <dgm:cxn modelId="{6BA02FFB-75C5-4587-B41C-2C5803045043}" type="presParOf" srcId="{4A24306F-52F7-4A29-A325-241D83A1E27B}" destId="{EADD187C-DAEE-4E2D-9A61-6E5940A4813B}" srcOrd="0" destOrd="0" presId="urn:microsoft.com/office/officeart/2005/8/layout/bProcess3"/>
    <dgm:cxn modelId="{0C55B0F2-006C-4EC4-9D4B-79DD113011C3}" type="presParOf" srcId="{EB54D9CE-74A7-4507-8A18-E8AADEA4D77A}" destId="{B13267B1-54AC-4DA6-9B64-A13539A41F1F}" srcOrd="14" destOrd="0" presId="urn:microsoft.com/office/officeart/2005/8/layout/bProcess3"/>
    <dgm:cxn modelId="{276DCB68-47FE-4D8D-A19B-F0E7FF0A687D}" type="presParOf" srcId="{EB54D9CE-74A7-4507-8A18-E8AADEA4D77A}" destId="{3FBA083B-3571-48E6-8D76-F3F876D75358}" srcOrd="15" destOrd="0" presId="urn:microsoft.com/office/officeart/2005/8/layout/bProcess3"/>
    <dgm:cxn modelId="{299E119A-3438-4EEB-8AFA-2D506BBA0B3C}" type="presParOf" srcId="{3FBA083B-3571-48E6-8D76-F3F876D75358}" destId="{55B673C1-F565-48F3-AF87-B56C6A0D8BD7}" srcOrd="0" destOrd="0" presId="urn:microsoft.com/office/officeart/2005/8/layout/bProcess3"/>
    <dgm:cxn modelId="{6DD582A8-D189-4186-AC21-9567004CDACB}" type="presParOf" srcId="{EB54D9CE-74A7-4507-8A18-E8AADEA4D77A}" destId="{0981544E-012C-4968-9507-B4F77BD06E59}" srcOrd="16" destOrd="0" presId="urn:microsoft.com/office/officeart/2005/8/layout/bProcess3"/>
    <dgm:cxn modelId="{56C12AD7-FEC1-4A82-9C67-9D3B3B3CC033}" type="presParOf" srcId="{EB54D9CE-74A7-4507-8A18-E8AADEA4D77A}" destId="{16CAE48D-A9BB-482D-8772-5E7F9816E99C}" srcOrd="17" destOrd="0" presId="urn:microsoft.com/office/officeart/2005/8/layout/bProcess3"/>
    <dgm:cxn modelId="{E18EE50A-8EE8-420A-8862-6366A275CABD}" type="presParOf" srcId="{16CAE48D-A9BB-482D-8772-5E7F9816E99C}" destId="{2EFE481F-D256-4C80-868B-E9DED6C578BD}" srcOrd="0" destOrd="0" presId="urn:microsoft.com/office/officeart/2005/8/layout/bProcess3"/>
    <dgm:cxn modelId="{A5810D6E-9E87-417E-BDB4-75CAA672A1B0}" type="presParOf" srcId="{EB54D9CE-74A7-4507-8A18-E8AADEA4D77A}" destId="{4EF29E8C-92E5-4DE2-8810-2845838286C4}" srcOrd="18" destOrd="0" presId="urn:microsoft.com/office/officeart/2005/8/layout/bProcess3"/>
    <dgm:cxn modelId="{C2937DF1-A61A-487D-8EB3-DD5628B8B72E}" type="presParOf" srcId="{EB54D9CE-74A7-4507-8A18-E8AADEA4D77A}" destId="{09CDAFB3-123D-4026-9586-8D66116DEA38}" srcOrd="19" destOrd="0" presId="urn:microsoft.com/office/officeart/2005/8/layout/bProcess3"/>
    <dgm:cxn modelId="{63CA267D-CF95-42F4-ABE3-223C91D79C79}" type="presParOf" srcId="{09CDAFB3-123D-4026-9586-8D66116DEA38}" destId="{09ED4171-F1B7-4FD5-8135-2694E4931A5D}" srcOrd="0" destOrd="0" presId="urn:microsoft.com/office/officeart/2005/8/layout/bProcess3"/>
    <dgm:cxn modelId="{20FBF0CC-224F-4BE5-B349-908689ED95E0}" type="presParOf" srcId="{EB54D9CE-74A7-4507-8A18-E8AADEA4D77A}" destId="{888ED722-9668-4877-8FAC-8A25D1062C84}" srcOrd="20" destOrd="0" presId="urn:microsoft.com/office/officeart/2005/8/layout/bProcess3"/>
    <dgm:cxn modelId="{C6EACC7F-B7A6-477D-9667-E53A4A94F086}" type="presParOf" srcId="{EB54D9CE-74A7-4507-8A18-E8AADEA4D77A}" destId="{4173C610-34CC-4473-AAE4-960CE7B93C1B}" srcOrd="21" destOrd="0" presId="urn:microsoft.com/office/officeart/2005/8/layout/bProcess3"/>
    <dgm:cxn modelId="{3FDD485F-5B20-4208-97B0-F2C423943B8E}" type="presParOf" srcId="{4173C610-34CC-4473-AAE4-960CE7B93C1B}" destId="{187E9462-6E67-4E2D-8001-D1FC6FF6D47C}" srcOrd="0" destOrd="0" presId="urn:microsoft.com/office/officeart/2005/8/layout/bProcess3"/>
    <dgm:cxn modelId="{3511A742-9110-4F42-9FF2-1CACBCC7E6AE}" type="presParOf" srcId="{EB54D9CE-74A7-4507-8A18-E8AADEA4D77A}" destId="{ED00901D-1DE4-489C-8132-6862D1A10830}"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4C88FD-5022-48AB-8CC4-EC6708918497}"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6C3C3A55-B4FA-4580-97BF-0BB665C6A2ED}">
      <dgm:prSet phldrT="[Texto]"/>
      <dgm:spPr/>
      <dgm:t>
        <a:bodyPr/>
        <a:lstStyle/>
        <a:p>
          <a:r>
            <a:rPr lang="es-ES" dirty="0"/>
            <a:t>Venta por </a:t>
          </a:r>
          <a:r>
            <a:rPr lang="es-ES" dirty="0" err="1"/>
            <a:t>Call</a:t>
          </a:r>
          <a:r>
            <a:rPr lang="es-ES" dirty="0"/>
            <a:t> Center</a:t>
          </a:r>
        </a:p>
      </dgm:t>
    </dgm:pt>
    <dgm:pt modelId="{CFD6B248-08E9-44A9-8E61-64646228B16C}" type="parTrans" cxnId="{DF9C65FC-E5C5-47E9-BA57-649DE20DB0D7}">
      <dgm:prSet/>
      <dgm:spPr/>
      <dgm:t>
        <a:bodyPr/>
        <a:lstStyle/>
        <a:p>
          <a:endParaRPr lang="es-ES"/>
        </a:p>
      </dgm:t>
    </dgm:pt>
    <dgm:pt modelId="{697D8D45-567E-4AB6-845D-2785D664012B}" type="sibTrans" cxnId="{DF9C65FC-E5C5-47E9-BA57-649DE20DB0D7}">
      <dgm:prSet/>
      <dgm:spPr/>
      <dgm:t>
        <a:bodyPr/>
        <a:lstStyle/>
        <a:p>
          <a:endParaRPr lang="es-ES"/>
        </a:p>
      </dgm:t>
    </dgm:pt>
    <dgm:pt modelId="{68A3B331-93B5-4F44-9C21-9D6BB7ED5B69}">
      <dgm:prSet phldrT="[Texto]"/>
      <dgm:spPr/>
      <dgm:t>
        <a:bodyPr/>
        <a:lstStyle/>
        <a:p>
          <a:r>
            <a:rPr lang="es-ES" dirty="0"/>
            <a:t>Envió de E-club de bienvenida</a:t>
          </a:r>
        </a:p>
      </dgm:t>
    </dgm:pt>
    <dgm:pt modelId="{4DC5E763-2C50-4CA4-9F2F-925141F9686A}" type="parTrans" cxnId="{FA6BA5D9-81DB-4C89-915E-FFAC2D3CC9B0}">
      <dgm:prSet/>
      <dgm:spPr/>
      <dgm:t>
        <a:bodyPr/>
        <a:lstStyle/>
        <a:p>
          <a:endParaRPr lang="es-ES"/>
        </a:p>
      </dgm:t>
    </dgm:pt>
    <dgm:pt modelId="{370D16C9-5677-4B69-85CC-7158568F8F32}" type="sibTrans" cxnId="{FA6BA5D9-81DB-4C89-915E-FFAC2D3CC9B0}">
      <dgm:prSet/>
      <dgm:spPr/>
      <dgm:t>
        <a:bodyPr/>
        <a:lstStyle/>
        <a:p>
          <a:endParaRPr lang="es-ES"/>
        </a:p>
      </dgm:t>
    </dgm:pt>
    <dgm:pt modelId="{0B90CA7C-9D62-4E08-94B6-A019D9FD8302}" type="pres">
      <dgm:prSet presAssocID="{594C88FD-5022-48AB-8CC4-EC6708918497}" presName="compositeShape" presStyleCnt="0">
        <dgm:presLayoutVars>
          <dgm:chMax val="2"/>
          <dgm:dir/>
          <dgm:resizeHandles val="exact"/>
        </dgm:presLayoutVars>
      </dgm:prSet>
      <dgm:spPr/>
    </dgm:pt>
    <dgm:pt modelId="{50D203CE-1A32-4A6C-AA6E-C8128CCB0111}" type="pres">
      <dgm:prSet presAssocID="{594C88FD-5022-48AB-8CC4-EC6708918497}" presName="ribbon" presStyleLbl="node1" presStyleIdx="0" presStyleCnt="1"/>
      <dgm:spPr/>
    </dgm:pt>
    <dgm:pt modelId="{B76AC051-EBE8-46A5-BF33-A10F343AFEAC}" type="pres">
      <dgm:prSet presAssocID="{594C88FD-5022-48AB-8CC4-EC6708918497}" presName="leftArrowText" presStyleLbl="node1" presStyleIdx="0" presStyleCnt="1">
        <dgm:presLayoutVars>
          <dgm:chMax val="0"/>
          <dgm:bulletEnabled val="1"/>
        </dgm:presLayoutVars>
      </dgm:prSet>
      <dgm:spPr/>
    </dgm:pt>
    <dgm:pt modelId="{6261A422-4FF1-440C-9950-08937A94585D}" type="pres">
      <dgm:prSet presAssocID="{594C88FD-5022-48AB-8CC4-EC6708918497}" presName="rightArrowText" presStyleLbl="node1" presStyleIdx="0" presStyleCnt="1">
        <dgm:presLayoutVars>
          <dgm:chMax val="0"/>
          <dgm:bulletEnabled val="1"/>
        </dgm:presLayoutVars>
      </dgm:prSet>
      <dgm:spPr/>
    </dgm:pt>
  </dgm:ptLst>
  <dgm:cxnLst>
    <dgm:cxn modelId="{E6FC5DA0-5EA0-4432-9579-84ABCB8BDE5C}" type="presOf" srcId="{6C3C3A55-B4FA-4580-97BF-0BB665C6A2ED}" destId="{B76AC051-EBE8-46A5-BF33-A10F343AFEAC}" srcOrd="0" destOrd="0" presId="urn:microsoft.com/office/officeart/2005/8/layout/arrow6"/>
    <dgm:cxn modelId="{FA6BA5D9-81DB-4C89-915E-FFAC2D3CC9B0}" srcId="{594C88FD-5022-48AB-8CC4-EC6708918497}" destId="{68A3B331-93B5-4F44-9C21-9D6BB7ED5B69}" srcOrd="1" destOrd="0" parTransId="{4DC5E763-2C50-4CA4-9F2F-925141F9686A}" sibTransId="{370D16C9-5677-4B69-85CC-7158568F8F32}"/>
    <dgm:cxn modelId="{FD4981E1-3FE8-441C-813B-BD1FC37729C8}" type="presOf" srcId="{594C88FD-5022-48AB-8CC4-EC6708918497}" destId="{0B90CA7C-9D62-4E08-94B6-A019D9FD8302}" srcOrd="0" destOrd="0" presId="urn:microsoft.com/office/officeart/2005/8/layout/arrow6"/>
    <dgm:cxn modelId="{36DA45FB-0EE5-4340-8491-1ED95B8A5573}" type="presOf" srcId="{68A3B331-93B5-4F44-9C21-9D6BB7ED5B69}" destId="{6261A422-4FF1-440C-9950-08937A94585D}" srcOrd="0" destOrd="0" presId="urn:microsoft.com/office/officeart/2005/8/layout/arrow6"/>
    <dgm:cxn modelId="{DF9C65FC-E5C5-47E9-BA57-649DE20DB0D7}" srcId="{594C88FD-5022-48AB-8CC4-EC6708918497}" destId="{6C3C3A55-B4FA-4580-97BF-0BB665C6A2ED}" srcOrd="0" destOrd="0" parTransId="{CFD6B248-08E9-44A9-8E61-64646228B16C}" sibTransId="{697D8D45-567E-4AB6-845D-2785D664012B}"/>
    <dgm:cxn modelId="{AC06711D-FDD2-4076-AC44-15FC3FC9C636}" type="presParOf" srcId="{0B90CA7C-9D62-4E08-94B6-A019D9FD8302}" destId="{50D203CE-1A32-4A6C-AA6E-C8128CCB0111}" srcOrd="0" destOrd="0" presId="urn:microsoft.com/office/officeart/2005/8/layout/arrow6"/>
    <dgm:cxn modelId="{534796D5-91DE-4F41-8CAA-8A44FF05BC2C}" type="presParOf" srcId="{0B90CA7C-9D62-4E08-94B6-A019D9FD8302}" destId="{B76AC051-EBE8-46A5-BF33-A10F343AFEAC}" srcOrd="1" destOrd="0" presId="urn:microsoft.com/office/officeart/2005/8/layout/arrow6"/>
    <dgm:cxn modelId="{A94B91C3-9ACB-4B99-AD2F-DEB1B74E1066}" type="presParOf" srcId="{0B90CA7C-9D62-4E08-94B6-A019D9FD8302}" destId="{6261A422-4FF1-440C-9950-08937A94585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D4792F-4DA3-4E02-BA94-9797468F377D}"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ES"/>
        </a:p>
      </dgm:t>
    </dgm:pt>
    <dgm:pt modelId="{B9F0CB20-9269-414C-B054-31DBEDFA662B}">
      <dgm:prSet phldrT="[Texto]"/>
      <dgm:spPr/>
      <dgm:t>
        <a:bodyPr/>
        <a:lstStyle/>
        <a:p>
          <a:r>
            <a:rPr lang="es-ES" dirty="0"/>
            <a:t>UDLA</a:t>
          </a:r>
        </a:p>
      </dgm:t>
    </dgm:pt>
    <dgm:pt modelId="{5458FA1D-E5AD-44B8-9A7D-D0C6670076CF}" type="parTrans" cxnId="{FCFA7994-1946-4DB0-8BB7-69AB729FFE40}">
      <dgm:prSet/>
      <dgm:spPr/>
      <dgm:t>
        <a:bodyPr/>
        <a:lstStyle/>
        <a:p>
          <a:endParaRPr lang="es-ES"/>
        </a:p>
      </dgm:t>
    </dgm:pt>
    <dgm:pt modelId="{E5DB2ECF-4198-40E4-80D6-B38E019445EA}" type="sibTrans" cxnId="{FCFA7994-1946-4DB0-8BB7-69AB729FFE40}">
      <dgm:prSet/>
      <dgm:spPr/>
      <dgm:t>
        <a:bodyPr/>
        <a:lstStyle/>
        <a:p>
          <a:endParaRPr lang="es-ES"/>
        </a:p>
      </dgm:t>
    </dgm:pt>
    <dgm:pt modelId="{37453BD1-E6A4-44F6-BDB3-F279025857A9}">
      <dgm:prSet phldrT="[Texto]"/>
      <dgm:spPr/>
      <dgm:t>
        <a:bodyPr/>
        <a:lstStyle/>
        <a:p>
          <a:r>
            <a:rPr lang="es-ES" dirty="0"/>
            <a:t>Guarda registro para posterior venta de oferta académica.</a:t>
          </a:r>
        </a:p>
      </dgm:t>
    </dgm:pt>
    <dgm:pt modelId="{DD468D4B-1AA0-4423-88B3-6F207AD6E478}" type="parTrans" cxnId="{BD47FF1E-0CB4-47C3-BEDD-52322589EF97}">
      <dgm:prSet/>
      <dgm:spPr/>
      <dgm:t>
        <a:bodyPr/>
        <a:lstStyle/>
        <a:p>
          <a:endParaRPr lang="es-ES"/>
        </a:p>
      </dgm:t>
    </dgm:pt>
    <dgm:pt modelId="{21376B89-E8F1-4D24-98EA-0FE4B6156739}" type="sibTrans" cxnId="{BD47FF1E-0CB4-47C3-BEDD-52322589EF97}">
      <dgm:prSet/>
      <dgm:spPr/>
      <dgm:t>
        <a:bodyPr/>
        <a:lstStyle/>
        <a:p>
          <a:endParaRPr lang="es-ES"/>
        </a:p>
      </dgm:t>
    </dgm:pt>
    <dgm:pt modelId="{48256566-F2BF-43BA-A18C-62267426AB01}">
      <dgm:prSet phldrT="[Texto]"/>
      <dgm:spPr/>
      <dgm:t>
        <a:bodyPr/>
        <a:lstStyle/>
        <a:p>
          <a:r>
            <a:rPr lang="es-ES" dirty="0"/>
            <a:t>RAUL COKA</a:t>
          </a:r>
        </a:p>
      </dgm:t>
    </dgm:pt>
    <dgm:pt modelId="{56D0C1DC-067C-46BB-B4BB-57F5D076BC7B}" type="parTrans" cxnId="{8A4BB2E7-4026-4D74-B7C1-C27084DEEFCF}">
      <dgm:prSet/>
      <dgm:spPr/>
      <dgm:t>
        <a:bodyPr/>
        <a:lstStyle/>
        <a:p>
          <a:endParaRPr lang="es-ES"/>
        </a:p>
      </dgm:t>
    </dgm:pt>
    <dgm:pt modelId="{D8304EDB-4874-4D8B-9864-64F84F796F25}" type="sibTrans" cxnId="{8A4BB2E7-4026-4D74-B7C1-C27084DEEFCF}">
      <dgm:prSet/>
      <dgm:spPr/>
      <dgm:t>
        <a:bodyPr/>
        <a:lstStyle/>
        <a:p>
          <a:endParaRPr lang="es-ES"/>
        </a:p>
      </dgm:t>
    </dgm:pt>
    <dgm:pt modelId="{41B1D658-578F-400C-BD69-C193DA5A2007}">
      <dgm:prSet phldrT="[Texto]"/>
      <dgm:spPr/>
      <dgm:t>
        <a:bodyPr/>
        <a:lstStyle/>
        <a:p>
          <a:r>
            <a:rPr lang="es-ES" dirty="0"/>
            <a:t>Toma contacto con cliente para suscribir póliza de seguro. </a:t>
          </a:r>
        </a:p>
      </dgm:t>
    </dgm:pt>
    <dgm:pt modelId="{00D46E7D-AF66-4244-AC9B-5EB2C89C6849}" type="parTrans" cxnId="{1792EC40-2286-4F3A-8BF3-9F0A8515A114}">
      <dgm:prSet/>
      <dgm:spPr/>
      <dgm:t>
        <a:bodyPr/>
        <a:lstStyle/>
        <a:p>
          <a:endParaRPr lang="es-ES"/>
        </a:p>
      </dgm:t>
    </dgm:pt>
    <dgm:pt modelId="{FEB3F5F4-8A68-473B-B71C-88E282E9A3AD}" type="sibTrans" cxnId="{1792EC40-2286-4F3A-8BF3-9F0A8515A114}">
      <dgm:prSet/>
      <dgm:spPr/>
      <dgm:t>
        <a:bodyPr/>
        <a:lstStyle/>
        <a:p>
          <a:endParaRPr lang="es-ES"/>
        </a:p>
      </dgm:t>
    </dgm:pt>
    <dgm:pt modelId="{AC3106A4-5488-4BDE-9E1B-2238D67B6F1A}" type="pres">
      <dgm:prSet presAssocID="{AAD4792F-4DA3-4E02-BA94-9797468F377D}" presName="Name0" presStyleCnt="0">
        <dgm:presLayoutVars>
          <dgm:chMax val="7"/>
          <dgm:chPref val="7"/>
          <dgm:dir/>
          <dgm:animOne val="branch"/>
          <dgm:animLvl val="lvl"/>
        </dgm:presLayoutVars>
      </dgm:prSet>
      <dgm:spPr/>
    </dgm:pt>
    <dgm:pt modelId="{F864DE23-68F0-41CB-B3C4-68C75EDE4E08}" type="pres">
      <dgm:prSet presAssocID="{B9F0CB20-9269-414C-B054-31DBEDFA662B}" presName="composite" presStyleCnt="0"/>
      <dgm:spPr/>
    </dgm:pt>
    <dgm:pt modelId="{3BFF8E65-7817-4C71-9306-4B442D8A96E9}" type="pres">
      <dgm:prSet presAssocID="{B9F0CB20-9269-414C-B054-31DBEDFA662B}" presName="BackAccent" presStyleLbl="bgShp" presStyleIdx="0" presStyleCnt="2"/>
      <dgm:spPr/>
    </dgm:pt>
    <dgm:pt modelId="{E21739DA-103C-49F8-BC64-E109477C7EC0}" type="pres">
      <dgm:prSet presAssocID="{B9F0CB20-9269-414C-B054-31DBEDFA662B}" presName="Accent" presStyleLbl="alignNode1" presStyleIdx="0" presStyleCnt="2"/>
      <dgm:spPr/>
    </dgm:pt>
    <dgm:pt modelId="{BF17DC71-C986-442E-9B6E-39CFB23ECF3B}" type="pres">
      <dgm:prSet presAssocID="{B9F0CB20-9269-414C-B054-31DBEDFA662B}" presName="Child" presStyleLbl="revTx" presStyleIdx="0" presStyleCnt="4">
        <dgm:presLayoutVars>
          <dgm:chMax val="0"/>
          <dgm:chPref val="0"/>
          <dgm:bulletEnabled val="1"/>
        </dgm:presLayoutVars>
      </dgm:prSet>
      <dgm:spPr/>
    </dgm:pt>
    <dgm:pt modelId="{D4E50D5F-9899-40B8-B1DE-CF4ECB516703}" type="pres">
      <dgm:prSet presAssocID="{B9F0CB20-9269-414C-B054-31DBEDFA662B}" presName="Parent" presStyleLbl="revTx" presStyleIdx="1" presStyleCnt="4">
        <dgm:presLayoutVars>
          <dgm:chMax val="1"/>
          <dgm:chPref val="1"/>
          <dgm:bulletEnabled val="1"/>
        </dgm:presLayoutVars>
      </dgm:prSet>
      <dgm:spPr/>
    </dgm:pt>
    <dgm:pt modelId="{9AE4D417-9791-4D9E-AC75-99D91AB82612}" type="pres">
      <dgm:prSet presAssocID="{E5DB2ECF-4198-40E4-80D6-B38E019445EA}" presName="sibTrans" presStyleCnt="0"/>
      <dgm:spPr/>
    </dgm:pt>
    <dgm:pt modelId="{04BA7FB9-18E3-473D-9F7C-FB3309ED0A34}" type="pres">
      <dgm:prSet presAssocID="{48256566-F2BF-43BA-A18C-62267426AB01}" presName="composite" presStyleCnt="0"/>
      <dgm:spPr/>
    </dgm:pt>
    <dgm:pt modelId="{7C2647A5-3A8E-45E5-BD6C-CE8EC9A77FAE}" type="pres">
      <dgm:prSet presAssocID="{48256566-F2BF-43BA-A18C-62267426AB01}" presName="BackAccent" presStyleLbl="bgShp" presStyleIdx="1" presStyleCnt="2"/>
      <dgm:spPr/>
    </dgm:pt>
    <dgm:pt modelId="{0D6917FB-4199-4C7B-BEDD-C8D63AEEE269}" type="pres">
      <dgm:prSet presAssocID="{48256566-F2BF-43BA-A18C-62267426AB01}" presName="Accent" presStyleLbl="alignNode1" presStyleIdx="1" presStyleCnt="2"/>
      <dgm:spPr/>
    </dgm:pt>
    <dgm:pt modelId="{AC810DE1-01E2-4AD1-A8B2-F74299B2BDE5}" type="pres">
      <dgm:prSet presAssocID="{48256566-F2BF-43BA-A18C-62267426AB01}" presName="Child" presStyleLbl="revTx" presStyleIdx="2" presStyleCnt="4">
        <dgm:presLayoutVars>
          <dgm:chMax val="0"/>
          <dgm:chPref val="0"/>
          <dgm:bulletEnabled val="1"/>
        </dgm:presLayoutVars>
      </dgm:prSet>
      <dgm:spPr/>
    </dgm:pt>
    <dgm:pt modelId="{F1CB5251-9E58-4120-AD54-43D5670A9DAC}" type="pres">
      <dgm:prSet presAssocID="{48256566-F2BF-43BA-A18C-62267426AB01}" presName="Parent" presStyleLbl="revTx" presStyleIdx="3" presStyleCnt="4">
        <dgm:presLayoutVars>
          <dgm:chMax val="1"/>
          <dgm:chPref val="1"/>
          <dgm:bulletEnabled val="1"/>
        </dgm:presLayoutVars>
      </dgm:prSet>
      <dgm:spPr/>
    </dgm:pt>
  </dgm:ptLst>
  <dgm:cxnLst>
    <dgm:cxn modelId="{D044F00F-F38A-4D62-8754-22CFF7046F73}" type="presOf" srcId="{B9F0CB20-9269-414C-B054-31DBEDFA662B}" destId="{D4E50D5F-9899-40B8-B1DE-CF4ECB516703}" srcOrd="0" destOrd="0" presId="urn:microsoft.com/office/officeart/2008/layout/IncreasingCircleProcess"/>
    <dgm:cxn modelId="{BD47FF1E-0CB4-47C3-BEDD-52322589EF97}" srcId="{B9F0CB20-9269-414C-B054-31DBEDFA662B}" destId="{37453BD1-E6A4-44F6-BDB3-F279025857A9}" srcOrd="0" destOrd="0" parTransId="{DD468D4B-1AA0-4423-88B3-6F207AD6E478}" sibTransId="{21376B89-E8F1-4D24-98EA-0FE4B6156739}"/>
    <dgm:cxn modelId="{1792EC40-2286-4F3A-8BF3-9F0A8515A114}" srcId="{48256566-F2BF-43BA-A18C-62267426AB01}" destId="{41B1D658-578F-400C-BD69-C193DA5A2007}" srcOrd="0" destOrd="0" parTransId="{00D46E7D-AF66-4244-AC9B-5EB2C89C6849}" sibTransId="{FEB3F5F4-8A68-473B-B71C-88E282E9A3AD}"/>
    <dgm:cxn modelId="{2D0DEC88-BED8-4A92-9476-93F597F68B10}" type="presOf" srcId="{48256566-F2BF-43BA-A18C-62267426AB01}" destId="{F1CB5251-9E58-4120-AD54-43D5670A9DAC}" srcOrd="0" destOrd="0" presId="urn:microsoft.com/office/officeart/2008/layout/IncreasingCircleProcess"/>
    <dgm:cxn modelId="{FCFA7994-1946-4DB0-8BB7-69AB729FFE40}" srcId="{AAD4792F-4DA3-4E02-BA94-9797468F377D}" destId="{B9F0CB20-9269-414C-B054-31DBEDFA662B}" srcOrd="0" destOrd="0" parTransId="{5458FA1D-E5AD-44B8-9A7D-D0C6670076CF}" sibTransId="{E5DB2ECF-4198-40E4-80D6-B38E019445EA}"/>
    <dgm:cxn modelId="{1F565ABD-69E1-4446-8F02-5F031B813DA2}" type="presOf" srcId="{AAD4792F-4DA3-4E02-BA94-9797468F377D}" destId="{AC3106A4-5488-4BDE-9E1B-2238D67B6F1A}" srcOrd="0" destOrd="0" presId="urn:microsoft.com/office/officeart/2008/layout/IncreasingCircleProcess"/>
    <dgm:cxn modelId="{0B54E3DA-2541-485A-A07A-0C796FE5D75D}" type="presOf" srcId="{41B1D658-578F-400C-BD69-C193DA5A2007}" destId="{AC810DE1-01E2-4AD1-A8B2-F74299B2BDE5}" srcOrd="0" destOrd="0" presId="urn:microsoft.com/office/officeart/2008/layout/IncreasingCircleProcess"/>
    <dgm:cxn modelId="{8A4BB2E7-4026-4D74-B7C1-C27084DEEFCF}" srcId="{AAD4792F-4DA3-4E02-BA94-9797468F377D}" destId="{48256566-F2BF-43BA-A18C-62267426AB01}" srcOrd="1" destOrd="0" parTransId="{56D0C1DC-067C-46BB-B4BB-57F5D076BC7B}" sibTransId="{D8304EDB-4874-4D8B-9864-64F84F796F25}"/>
    <dgm:cxn modelId="{B8E990F1-A093-4A71-8C9E-D86748233FBA}" type="presOf" srcId="{37453BD1-E6A4-44F6-BDB3-F279025857A9}" destId="{BF17DC71-C986-442E-9B6E-39CFB23ECF3B}" srcOrd="0" destOrd="0" presId="urn:microsoft.com/office/officeart/2008/layout/IncreasingCircleProcess"/>
    <dgm:cxn modelId="{D851EE0E-473D-475A-9FA7-5CF914EFB993}" type="presParOf" srcId="{AC3106A4-5488-4BDE-9E1B-2238D67B6F1A}" destId="{F864DE23-68F0-41CB-B3C4-68C75EDE4E08}" srcOrd="0" destOrd="0" presId="urn:microsoft.com/office/officeart/2008/layout/IncreasingCircleProcess"/>
    <dgm:cxn modelId="{EF34D79F-2981-4E55-953E-E21C2128ED98}" type="presParOf" srcId="{F864DE23-68F0-41CB-B3C4-68C75EDE4E08}" destId="{3BFF8E65-7817-4C71-9306-4B442D8A96E9}" srcOrd="0" destOrd="0" presId="urn:microsoft.com/office/officeart/2008/layout/IncreasingCircleProcess"/>
    <dgm:cxn modelId="{D0B4DE90-EFF3-489F-B6B3-49EEB7D370C9}" type="presParOf" srcId="{F864DE23-68F0-41CB-B3C4-68C75EDE4E08}" destId="{E21739DA-103C-49F8-BC64-E109477C7EC0}" srcOrd="1" destOrd="0" presId="urn:microsoft.com/office/officeart/2008/layout/IncreasingCircleProcess"/>
    <dgm:cxn modelId="{43735E53-58AF-4A56-8CE0-100323D978A0}" type="presParOf" srcId="{F864DE23-68F0-41CB-B3C4-68C75EDE4E08}" destId="{BF17DC71-C986-442E-9B6E-39CFB23ECF3B}" srcOrd="2" destOrd="0" presId="urn:microsoft.com/office/officeart/2008/layout/IncreasingCircleProcess"/>
    <dgm:cxn modelId="{DE88C88B-6CEA-4993-960C-6D49A5A2D356}" type="presParOf" srcId="{F864DE23-68F0-41CB-B3C4-68C75EDE4E08}" destId="{D4E50D5F-9899-40B8-B1DE-CF4ECB516703}" srcOrd="3" destOrd="0" presId="urn:microsoft.com/office/officeart/2008/layout/IncreasingCircleProcess"/>
    <dgm:cxn modelId="{C39704AD-1CE5-485C-BE04-0D891A07CB6A}" type="presParOf" srcId="{AC3106A4-5488-4BDE-9E1B-2238D67B6F1A}" destId="{9AE4D417-9791-4D9E-AC75-99D91AB82612}" srcOrd="1" destOrd="0" presId="urn:microsoft.com/office/officeart/2008/layout/IncreasingCircleProcess"/>
    <dgm:cxn modelId="{CA998E4E-230E-48D0-B1BE-ADD58C5C0AC3}" type="presParOf" srcId="{AC3106A4-5488-4BDE-9E1B-2238D67B6F1A}" destId="{04BA7FB9-18E3-473D-9F7C-FB3309ED0A34}" srcOrd="2" destOrd="0" presId="urn:microsoft.com/office/officeart/2008/layout/IncreasingCircleProcess"/>
    <dgm:cxn modelId="{36B8769A-C825-430B-BBC4-CEF3DAF0DFC9}" type="presParOf" srcId="{04BA7FB9-18E3-473D-9F7C-FB3309ED0A34}" destId="{7C2647A5-3A8E-45E5-BD6C-CE8EC9A77FAE}" srcOrd="0" destOrd="0" presId="urn:microsoft.com/office/officeart/2008/layout/IncreasingCircleProcess"/>
    <dgm:cxn modelId="{73125F83-1343-4A42-976A-FA3501FA76E3}" type="presParOf" srcId="{04BA7FB9-18E3-473D-9F7C-FB3309ED0A34}" destId="{0D6917FB-4199-4C7B-BEDD-C8D63AEEE269}" srcOrd="1" destOrd="0" presId="urn:microsoft.com/office/officeart/2008/layout/IncreasingCircleProcess"/>
    <dgm:cxn modelId="{39FBEACB-FAF2-4FFC-8A1A-AEA693B6C8BA}" type="presParOf" srcId="{04BA7FB9-18E3-473D-9F7C-FB3309ED0A34}" destId="{AC810DE1-01E2-4AD1-A8B2-F74299B2BDE5}" srcOrd="2" destOrd="0" presId="urn:microsoft.com/office/officeart/2008/layout/IncreasingCircleProcess"/>
    <dgm:cxn modelId="{9979055F-6023-4155-88DA-58DEE29211A8}" type="presParOf" srcId="{04BA7FB9-18E3-473D-9F7C-FB3309ED0A34}" destId="{F1CB5251-9E58-4120-AD54-43D5670A9DAC}" srcOrd="3" destOrd="0" presId="urn:microsoft.com/office/officeart/2008/layout/Increasing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1DCC6-6018-47E9-863B-EBC4AD2B32BD}">
      <dsp:nvSpPr>
        <dsp:cNvPr id="0" name=""/>
        <dsp:cNvSpPr/>
      </dsp:nvSpPr>
      <dsp:spPr>
        <a:xfrm>
          <a:off x="0" y="199649"/>
          <a:ext cx="10996749"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t>Cualitativos</a:t>
          </a:r>
        </a:p>
      </dsp:txBody>
      <dsp:txXfrm>
        <a:off x="32784" y="232433"/>
        <a:ext cx="10931181" cy="606012"/>
      </dsp:txXfrm>
    </dsp:sp>
    <dsp:sp modelId="{33E6F2C3-4F3E-40F3-84D5-D7A8880B84D2}">
      <dsp:nvSpPr>
        <dsp:cNvPr id="0" name=""/>
        <dsp:cNvSpPr/>
      </dsp:nvSpPr>
      <dsp:spPr>
        <a:xfrm>
          <a:off x="0" y="871229"/>
          <a:ext cx="10996749"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14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dirty="0"/>
            <a:t>Dar cumplimiento al convenio privado que mantiene Diners con la UDLA, que de manera conjunta brinda opciones de ahorro y acceso a la educación superior.</a:t>
          </a:r>
        </a:p>
        <a:p>
          <a:pPr marL="228600" lvl="1" indent="-228600" algn="l" defTabSz="977900">
            <a:lnSpc>
              <a:spcPct val="90000"/>
            </a:lnSpc>
            <a:spcBef>
              <a:spcPct val="0"/>
            </a:spcBef>
            <a:spcAft>
              <a:spcPct val="20000"/>
            </a:spcAft>
            <a:buChar char="•"/>
          </a:pPr>
          <a:r>
            <a:rPr lang="es-ES" sz="2200" kern="1200" dirty="0"/>
            <a:t>Promocionar el producto de ahorro en conjunto con Raul </a:t>
          </a:r>
          <a:r>
            <a:rPr lang="es-ES" sz="2200" kern="1200" dirty="0" err="1"/>
            <a:t>Coka</a:t>
          </a:r>
          <a:r>
            <a:rPr lang="es-ES" sz="2200" kern="1200" dirty="0"/>
            <a:t> Barriga a fin de obtener un beneficio mutuo, a los padres de familia que son parte de su cartera de clientes.</a:t>
          </a:r>
        </a:p>
        <a:p>
          <a:pPr marL="228600" lvl="1" indent="-228600" algn="l" defTabSz="977900">
            <a:lnSpc>
              <a:spcPct val="90000"/>
            </a:lnSpc>
            <a:spcBef>
              <a:spcPct val="0"/>
            </a:spcBef>
            <a:spcAft>
              <a:spcPct val="20000"/>
            </a:spcAft>
            <a:buChar char="•"/>
          </a:pPr>
          <a:r>
            <a:rPr lang="es-ES" sz="2200" kern="1200" dirty="0"/>
            <a:t>Aumentar la venta cruzada de productos a nuestros socios que sean parte de esta campaña dirigida y controlada. </a:t>
          </a:r>
        </a:p>
        <a:p>
          <a:pPr marL="228600" lvl="1" indent="-228600" algn="l" defTabSz="977900">
            <a:lnSpc>
              <a:spcPct val="90000"/>
            </a:lnSpc>
            <a:spcBef>
              <a:spcPct val="0"/>
            </a:spcBef>
            <a:spcAft>
              <a:spcPct val="20000"/>
            </a:spcAft>
            <a:buChar char="•"/>
          </a:pPr>
          <a:endParaRPr lang="es-ES" sz="2200" kern="1200" dirty="0"/>
        </a:p>
      </dsp:txBody>
      <dsp:txXfrm>
        <a:off x="0" y="871229"/>
        <a:ext cx="10996749" cy="2434320"/>
      </dsp:txXfrm>
    </dsp:sp>
    <dsp:sp modelId="{34F5D4AA-C73D-4148-8DB3-33B4479E3523}">
      <dsp:nvSpPr>
        <dsp:cNvPr id="0" name=""/>
        <dsp:cNvSpPr/>
      </dsp:nvSpPr>
      <dsp:spPr>
        <a:xfrm>
          <a:off x="0" y="3305549"/>
          <a:ext cx="10996749" cy="6715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t>Cuantitativos</a:t>
          </a:r>
        </a:p>
      </dsp:txBody>
      <dsp:txXfrm>
        <a:off x="32784" y="3338333"/>
        <a:ext cx="10931181" cy="606012"/>
      </dsp:txXfrm>
    </dsp:sp>
    <dsp:sp modelId="{320D6979-D3B7-4BB8-A924-EB84D5C103A4}">
      <dsp:nvSpPr>
        <dsp:cNvPr id="0" name=""/>
        <dsp:cNvSpPr/>
      </dsp:nvSpPr>
      <dsp:spPr>
        <a:xfrm>
          <a:off x="0" y="3977129"/>
          <a:ext cx="1099674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14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dirty="0"/>
            <a:t>Gestionar un primer piloto de 1300 padres de familia, socios Diners.</a:t>
          </a:r>
        </a:p>
      </dsp:txBody>
      <dsp:txXfrm>
        <a:off x="0" y="3977129"/>
        <a:ext cx="10996749"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D9C22-D7BA-4CDE-B18A-4392C588D47D}">
      <dsp:nvSpPr>
        <dsp:cNvPr id="0" name=""/>
        <dsp:cNvSpPr/>
      </dsp:nvSpPr>
      <dsp:spPr>
        <a:xfrm>
          <a:off x="0" y="0"/>
          <a:ext cx="7556137" cy="4188821"/>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586015" numCol="1" spcCol="1270" anchor="t" anchorCtr="0">
          <a:noAutofit/>
        </a:bodyPr>
        <a:lstStyle/>
        <a:p>
          <a:pPr marL="0" lvl="0" indent="0" algn="l" defTabSz="2889250">
            <a:lnSpc>
              <a:spcPct val="90000"/>
            </a:lnSpc>
            <a:spcBef>
              <a:spcPct val="0"/>
            </a:spcBef>
            <a:spcAft>
              <a:spcPct val="35000"/>
            </a:spcAft>
            <a:buNone/>
          </a:pPr>
          <a:r>
            <a:rPr lang="es-ES" sz="6500" kern="1200" dirty="0"/>
            <a:t>Padres de Familia</a:t>
          </a:r>
        </a:p>
      </dsp:txBody>
      <dsp:txXfrm>
        <a:off x="104283" y="104283"/>
        <a:ext cx="7347571" cy="3980255"/>
      </dsp:txXfrm>
    </dsp:sp>
    <dsp:sp modelId="{85264453-B7B6-4191-8704-B38CA15450FF}">
      <dsp:nvSpPr>
        <dsp:cNvPr id="0" name=""/>
        <dsp:cNvSpPr/>
      </dsp:nvSpPr>
      <dsp:spPr>
        <a:xfrm>
          <a:off x="188903" y="1884969"/>
          <a:ext cx="2365904" cy="1884969"/>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Con hijos que cursen el</a:t>
          </a:r>
          <a:r>
            <a:rPr lang="es-EC" sz="2400" kern="1200" dirty="0"/>
            <a:t> 8vo a 10mo de básica</a:t>
          </a:r>
          <a:endParaRPr lang="es-ES" sz="2400" kern="1200" dirty="0"/>
        </a:p>
      </dsp:txBody>
      <dsp:txXfrm>
        <a:off x="246872" y="1942938"/>
        <a:ext cx="2249966" cy="1769031"/>
      </dsp:txXfrm>
    </dsp:sp>
    <dsp:sp modelId="{CECD2B65-8278-4692-A4E1-85063282F200}">
      <dsp:nvSpPr>
        <dsp:cNvPr id="0" name=""/>
        <dsp:cNvSpPr/>
      </dsp:nvSpPr>
      <dsp:spPr>
        <a:xfrm>
          <a:off x="2592164" y="1884969"/>
          <a:ext cx="2365904" cy="1884969"/>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Bases proporcionadas por Raul </a:t>
          </a:r>
          <a:r>
            <a:rPr lang="es-ES" sz="2400" kern="1200" dirty="0" err="1"/>
            <a:t>Coka</a:t>
          </a:r>
          <a:r>
            <a:rPr lang="es-ES" sz="2400" kern="1200" dirty="0"/>
            <a:t> Barriga</a:t>
          </a:r>
        </a:p>
      </dsp:txBody>
      <dsp:txXfrm>
        <a:off x="2650133" y="1942938"/>
        <a:ext cx="2249966" cy="1769031"/>
      </dsp:txXfrm>
    </dsp:sp>
    <dsp:sp modelId="{1EEB8A7C-58E7-4B04-99BD-19E3F87E4952}">
      <dsp:nvSpPr>
        <dsp:cNvPr id="0" name=""/>
        <dsp:cNvSpPr/>
      </dsp:nvSpPr>
      <dsp:spPr>
        <a:xfrm>
          <a:off x="4995425" y="1884969"/>
          <a:ext cx="2365904" cy="1884969"/>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Socios principales tarjetahabientes Diners</a:t>
          </a:r>
        </a:p>
      </dsp:txBody>
      <dsp:txXfrm>
        <a:off x="5053394" y="1942938"/>
        <a:ext cx="2249966" cy="1769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369E6-CA34-4F5F-98F3-E2FB8EF956AA}">
      <dsp:nvSpPr>
        <dsp:cNvPr id="0" name=""/>
        <dsp:cNvSpPr/>
      </dsp:nvSpPr>
      <dsp:spPr>
        <a:xfrm>
          <a:off x="1117" y="0"/>
          <a:ext cx="2904682" cy="44420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ES" sz="4200" kern="1200" dirty="0"/>
            <a:t>Diners</a:t>
          </a:r>
        </a:p>
      </dsp:txBody>
      <dsp:txXfrm>
        <a:off x="1117" y="0"/>
        <a:ext cx="2904682" cy="1332624"/>
      </dsp:txXfrm>
    </dsp:sp>
    <dsp:sp modelId="{0302EE3B-CF93-4C33-A08D-FB57976458FC}">
      <dsp:nvSpPr>
        <dsp:cNvPr id="0" name=""/>
        <dsp:cNvSpPr/>
      </dsp:nvSpPr>
      <dsp:spPr>
        <a:xfrm>
          <a:off x="291585" y="1332841"/>
          <a:ext cx="2323745" cy="4264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Contratación con firma digital </a:t>
          </a:r>
        </a:p>
      </dsp:txBody>
      <dsp:txXfrm>
        <a:off x="304076" y="1345332"/>
        <a:ext cx="2298763" cy="401494"/>
      </dsp:txXfrm>
    </dsp:sp>
    <dsp:sp modelId="{4471C63E-870D-459C-8752-39FA468D6259}">
      <dsp:nvSpPr>
        <dsp:cNvPr id="0" name=""/>
        <dsp:cNvSpPr/>
      </dsp:nvSpPr>
      <dsp:spPr>
        <a:xfrm>
          <a:off x="291585" y="1824929"/>
          <a:ext cx="2323745" cy="426476"/>
        </a:xfrm>
        <a:prstGeom prst="roundRect">
          <a:avLst>
            <a:gd name="adj" fmla="val 10000"/>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Minino 50 USD de ahorro</a:t>
          </a:r>
        </a:p>
      </dsp:txBody>
      <dsp:txXfrm>
        <a:off x="304076" y="1837420"/>
        <a:ext cx="2298763" cy="401494"/>
      </dsp:txXfrm>
    </dsp:sp>
    <dsp:sp modelId="{0842CEBA-4C03-427D-8EE1-0EED750B6E4E}">
      <dsp:nvSpPr>
        <dsp:cNvPr id="0" name=""/>
        <dsp:cNvSpPr/>
      </dsp:nvSpPr>
      <dsp:spPr>
        <a:xfrm>
          <a:off x="291585" y="2317018"/>
          <a:ext cx="2323745" cy="426476"/>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Debito automático con cargo a la tarjeta principal</a:t>
          </a:r>
        </a:p>
      </dsp:txBody>
      <dsp:txXfrm>
        <a:off x="304076" y="2329509"/>
        <a:ext cx="2298763" cy="401494"/>
      </dsp:txXfrm>
    </dsp:sp>
    <dsp:sp modelId="{3CAEA99C-CD9F-4CA5-9FCB-0061A96BE8C8}">
      <dsp:nvSpPr>
        <dsp:cNvPr id="0" name=""/>
        <dsp:cNvSpPr/>
      </dsp:nvSpPr>
      <dsp:spPr>
        <a:xfrm>
          <a:off x="291585" y="2809106"/>
          <a:ext cx="2323745" cy="426476"/>
        </a:xfrm>
        <a:prstGeom prst="roundRect">
          <a:avLst>
            <a:gd name="adj" fmla="val 10000"/>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Tablero tasas vigente según monto y plazo</a:t>
          </a:r>
        </a:p>
      </dsp:txBody>
      <dsp:txXfrm>
        <a:off x="304076" y="2821597"/>
        <a:ext cx="2298763" cy="401494"/>
      </dsp:txXfrm>
    </dsp:sp>
    <dsp:sp modelId="{5E70CDE9-5053-432A-9530-1559C9154979}">
      <dsp:nvSpPr>
        <dsp:cNvPr id="0" name=""/>
        <dsp:cNvSpPr/>
      </dsp:nvSpPr>
      <dsp:spPr>
        <a:xfrm>
          <a:off x="291585" y="3301194"/>
          <a:ext cx="2323745" cy="42647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Tasa máxima anual 3,40</a:t>
          </a:r>
        </a:p>
      </dsp:txBody>
      <dsp:txXfrm>
        <a:off x="304076" y="3313685"/>
        <a:ext cx="2298763" cy="401494"/>
      </dsp:txXfrm>
    </dsp:sp>
    <dsp:sp modelId="{7C7C58F9-B87B-48C3-97A9-3D67EBE2B29A}">
      <dsp:nvSpPr>
        <dsp:cNvPr id="0" name=""/>
        <dsp:cNvSpPr/>
      </dsp:nvSpPr>
      <dsp:spPr>
        <a:xfrm>
          <a:off x="291585" y="3793283"/>
          <a:ext cx="2323745" cy="426476"/>
        </a:xfrm>
        <a:prstGeom prst="roundRect">
          <a:avLst>
            <a:gd name="adj" fmla="val 10000"/>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Retiro al momento que lo solicite</a:t>
          </a:r>
        </a:p>
      </dsp:txBody>
      <dsp:txXfrm>
        <a:off x="304076" y="3805774"/>
        <a:ext cx="2298763" cy="401494"/>
      </dsp:txXfrm>
    </dsp:sp>
    <dsp:sp modelId="{D7B75283-E962-4AE4-BF53-89E4830FAB6B}">
      <dsp:nvSpPr>
        <dsp:cNvPr id="0" name=""/>
        <dsp:cNvSpPr/>
      </dsp:nvSpPr>
      <dsp:spPr>
        <a:xfrm>
          <a:off x="3123650" y="0"/>
          <a:ext cx="2904682" cy="44420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ES" sz="4200" kern="1200" dirty="0"/>
            <a:t>Universidad</a:t>
          </a:r>
        </a:p>
      </dsp:txBody>
      <dsp:txXfrm>
        <a:off x="3123650" y="0"/>
        <a:ext cx="2904682" cy="1332624"/>
      </dsp:txXfrm>
    </dsp:sp>
    <dsp:sp modelId="{ABA243F2-90C0-4D3C-BF2E-012E810537B2}">
      <dsp:nvSpPr>
        <dsp:cNvPr id="0" name=""/>
        <dsp:cNvSpPr/>
      </dsp:nvSpPr>
      <dsp:spPr>
        <a:xfrm>
          <a:off x="3414118" y="1333925"/>
          <a:ext cx="2323745" cy="1339348"/>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Oferta académica variada</a:t>
          </a:r>
        </a:p>
      </dsp:txBody>
      <dsp:txXfrm>
        <a:off x="3453346" y="1373153"/>
        <a:ext cx="2245289" cy="1260892"/>
      </dsp:txXfrm>
    </dsp:sp>
    <dsp:sp modelId="{6AFDD981-E241-4246-9B89-73BA995F9707}">
      <dsp:nvSpPr>
        <dsp:cNvPr id="0" name=""/>
        <dsp:cNvSpPr/>
      </dsp:nvSpPr>
      <dsp:spPr>
        <a:xfrm>
          <a:off x="3414118" y="2879327"/>
          <a:ext cx="2323745" cy="1339348"/>
        </a:xfrm>
        <a:prstGeom prst="roundRect">
          <a:avLst>
            <a:gd name="adj" fmla="val 10000"/>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Últimos dos semestres de la carrea con beca al 100%</a:t>
          </a:r>
        </a:p>
      </dsp:txBody>
      <dsp:txXfrm>
        <a:off x="3453346" y="2918555"/>
        <a:ext cx="2245289" cy="1260892"/>
      </dsp:txXfrm>
    </dsp:sp>
    <dsp:sp modelId="{4203431C-4C3C-46FF-82BA-15585331FEB1}">
      <dsp:nvSpPr>
        <dsp:cNvPr id="0" name=""/>
        <dsp:cNvSpPr/>
      </dsp:nvSpPr>
      <dsp:spPr>
        <a:xfrm>
          <a:off x="6246183" y="0"/>
          <a:ext cx="2904682" cy="44420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ES" sz="4200" kern="1200" dirty="0"/>
            <a:t>Raul </a:t>
          </a:r>
          <a:r>
            <a:rPr lang="es-ES" sz="4200" kern="1200" dirty="0" err="1"/>
            <a:t>Coka</a:t>
          </a:r>
          <a:r>
            <a:rPr lang="es-ES" sz="4200" kern="1200" dirty="0"/>
            <a:t> </a:t>
          </a:r>
        </a:p>
      </dsp:txBody>
      <dsp:txXfrm>
        <a:off x="6246183" y="0"/>
        <a:ext cx="2904682" cy="1332624"/>
      </dsp:txXfrm>
    </dsp:sp>
    <dsp:sp modelId="{4FDDDE4A-45B6-4C5F-8872-B63591E4BCF4}">
      <dsp:nvSpPr>
        <dsp:cNvPr id="0" name=""/>
        <dsp:cNvSpPr/>
      </dsp:nvSpPr>
      <dsp:spPr>
        <a:xfrm>
          <a:off x="6562073" y="1318331"/>
          <a:ext cx="2323745" cy="288735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Seguro de Vida por hasta 10,000 USD al socio que haya contratado el PAD, durante los 12 primeros meses del PAD, posterior al mismo por solicitud del cliente podrá contratarlo directamente con la aseguradora.</a:t>
          </a:r>
        </a:p>
      </dsp:txBody>
      <dsp:txXfrm>
        <a:off x="6630133" y="1386391"/>
        <a:ext cx="2187625" cy="275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D108B-D8CA-456A-864D-C24D24E42420}">
      <dsp:nvSpPr>
        <dsp:cNvPr id="0" name=""/>
        <dsp:cNvSpPr/>
      </dsp:nvSpPr>
      <dsp:spPr>
        <a:xfrm>
          <a:off x="4621" y="2074784"/>
          <a:ext cx="2020453" cy="12690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Comercialización cerrada</a:t>
          </a:r>
        </a:p>
      </dsp:txBody>
      <dsp:txXfrm>
        <a:off x="41792" y="2111955"/>
        <a:ext cx="1946111" cy="1194755"/>
      </dsp:txXfrm>
    </dsp:sp>
    <dsp:sp modelId="{06176F36-8342-4AFE-9B73-5A2164490166}">
      <dsp:nvSpPr>
        <dsp:cNvPr id="0" name=""/>
        <dsp:cNvSpPr/>
      </dsp:nvSpPr>
      <dsp:spPr>
        <a:xfrm>
          <a:off x="2227119" y="2458797"/>
          <a:ext cx="428336" cy="501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2227119" y="2559011"/>
        <a:ext cx="299835" cy="300644"/>
      </dsp:txXfrm>
    </dsp:sp>
    <dsp:sp modelId="{EBF5F006-92F7-446C-9AB6-3389391AC835}">
      <dsp:nvSpPr>
        <dsp:cNvPr id="0" name=""/>
        <dsp:cNvSpPr/>
      </dsp:nvSpPr>
      <dsp:spPr>
        <a:xfrm>
          <a:off x="2833255" y="2074784"/>
          <a:ext cx="2020453" cy="12690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Solo a bases especificas</a:t>
          </a:r>
        </a:p>
      </dsp:txBody>
      <dsp:txXfrm>
        <a:off x="2870426" y="2111955"/>
        <a:ext cx="1946111" cy="1194755"/>
      </dsp:txXfrm>
    </dsp:sp>
    <dsp:sp modelId="{840EF8FA-EFD7-409B-A954-84A84E24BA55}">
      <dsp:nvSpPr>
        <dsp:cNvPr id="0" name=""/>
        <dsp:cNvSpPr/>
      </dsp:nvSpPr>
      <dsp:spPr>
        <a:xfrm>
          <a:off x="5055754" y="2458797"/>
          <a:ext cx="428336" cy="501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055754" y="2559011"/>
        <a:ext cx="299835" cy="300644"/>
      </dsp:txXfrm>
    </dsp:sp>
    <dsp:sp modelId="{EF57908F-F843-4875-A0A2-17884C2E89AD}">
      <dsp:nvSpPr>
        <dsp:cNvPr id="0" name=""/>
        <dsp:cNvSpPr/>
      </dsp:nvSpPr>
      <dsp:spPr>
        <a:xfrm>
          <a:off x="5661890" y="2074784"/>
          <a:ext cx="2020453" cy="12690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Venta solo por gestión telefónica mediante GXC</a:t>
          </a:r>
        </a:p>
      </dsp:txBody>
      <dsp:txXfrm>
        <a:off x="5699061" y="2111955"/>
        <a:ext cx="1946111" cy="1194755"/>
      </dsp:txXfrm>
    </dsp:sp>
    <dsp:sp modelId="{F79BC0A5-F86D-473B-8AC4-A969A391A9DC}">
      <dsp:nvSpPr>
        <dsp:cNvPr id="0" name=""/>
        <dsp:cNvSpPr/>
      </dsp:nvSpPr>
      <dsp:spPr>
        <a:xfrm>
          <a:off x="7884389" y="2458797"/>
          <a:ext cx="428336" cy="5010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7884389" y="2559011"/>
        <a:ext cx="299835" cy="300644"/>
      </dsp:txXfrm>
    </dsp:sp>
    <dsp:sp modelId="{1B9A41B0-D156-4696-A8F3-CF47DE8BD711}">
      <dsp:nvSpPr>
        <dsp:cNvPr id="0" name=""/>
        <dsp:cNvSpPr/>
      </dsp:nvSpPr>
      <dsp:spPr>
        <a:xfrm>
          <a:off x="8490525" y="2074784"/>
          <a:ext cx="2020453" cy="126909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Solo de forma reactiva aplica para canal oficina o </a:t>
          </a:r>
          <a:r>
            <a:rPr lang="es-ES" sz="1800" kern="1200" dirty="0" err="1"/>
            <a:t>call</a:t>
          </a:r>
          <a:r>
            <a:rPr lang="es-ES" sz="1800" kern="1200" dirty="0"/>
            <a:t> </a:t>
          </a:r>
          <a:r>
            <a:rPr lang="es-ES" sz="1800" kern="1200" dirty="0" err="1"/>
            <a:t>inbound</a:t>
          </a:r>
          <a:endParaRPr lang="es-ES" sz="1800" kern="1200" dirty="0"/>
        </a:p>
      </dsp:txBody>
      <dsp:txXfrm>
        <a:off x="8527696" y="2111955"/>
        <a:ext cx="1946111" cy="1194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4ABB-C94E-486C-AC66-DEB147A09032}">
      <dsp:nvSpPr>
        <dsp:cNvPr id="0" name=""/>
        <dsp:cNvSpPr/>
      </dsp:nvSpPr>
      <dsp:spPr>
        <a:xfrm rot="5400000">
          <a:off x="1400751" y="1144880"/>
          <a:ext cx="1792689" cy="21595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6DC5A-F8D5-4C3E-8CC8-39DE938D1082}">
      <dsp:nvSpPr>
        <dsp:cNvPr id="0" name=""/>
        <dsp:cNvSpPr/>
      </dsp:nvSpPr>
      <dsp:spPr>
        <a:xfrm>
          <a:off x="1813708" y="1620"/>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1. Bases</a:t>
          </a:r>
        </a:p>
        <a:p>
          <a:pPr marL="57150" lvl="1" indent="-57150" algn="l" defTabSz="444500">
            <a:lnSpc>
              <a:spcPct val="90000"/>
            </a:lnSpc>
            <a:spcBef>
              <a:spcPct val="0"/>
            </a:spcBef>
            <a:spcAft>
              <a:spcPct val="15000"/>
            </a:spcAft>
            <a:buChar char="•"/>
          </a:pPr>
          <a:r>
            <a:rPr lang="es-ES" sz="1000" kern="1200" dirty="0"/>
            <a:t>Raul </a:t>
          </a:r>
          <a:r>
            <a:rPr lang="es-ES" sz="1000" kern="1200" dirty="0" err="1"/>
            <a:t>Coka</a:t>
          </a:r>
          <a:r>
            <a:rPr lang="es-ES" sz="1000" kern="1200" dirty="0"/>
            <a:t>, entrega de clientes potenciales</a:t>
          </a:r>
        </a:p>
        <a:p>
          <a:pPr marL="57150" lvl="1" indent="-57150" algn="l" defTabSz="444500">
            <a:lnSpc>
              <a:spcPct val="90000"/>
            </a:lnSpc>
            <a:spcBef>
              <a:spcPct val="0"/>
            </a:spcBef>
            <a:spcAft>
              <a:spcPct val="15000"/>
            </a:spcAft>
            <a:buChar char="•"/>
          </a:pPr>
          <a:r>
            <a:rPr lang="es-ES" sz="1000" kern="1200" dirty="0"/>
            <a:t>Ecosistemas canaliza la misma a Estrategia</a:t>
          </a:r>
        </a:p>
      </dsp:txBody>
      <dsp:txXfrm>
        <a:off x="1855876" y="43788"/>
        <a:ext cx="2315198" cy="1355384"/>
      </dsp:txXfrm>
    </dsp:sp>
    <dsp:sp modelId="{C4978C37-94D2-4079-AA62-36B75C178D7B}">
      <dsp:nvSpPr>
        <dsp:cNvPr id="0" name=""/>
        <dsp:cNvSpPr/>
      </dsp:nvSpPr>
      <dsp:spPr>
        <a:xfrm rot="5400000">
          <a:off x="1400751" y="2944531"/>
          <a:ext cx="1792689" cy="21595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643FF2-5846-4EC1-9F3F-2F48FD034AF4}">
      <dsp:nvSpPr>
        <dsp:cNvPr id="0" name=""/>
        <dsp:cNvSpPr/>
      </dsp:nvSpPr>
      <dsp:spPr>
        <a:xfrm>
          <a:off x="1813708" y="1801271"/>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2. Generación Base Campaña </a:t>
          </a:r>
        </a:p>
        <a:p>
          <a:pPr marL="57150" lvl="1" indent="-57150" algn="l" defTabSz="444500">
            <a:lnSpc>
              <a:spcPct val="90000"/>
            </a:lnSpc>
            <a:spcBef>
              <a:spcPct val="0"/>
            </a:spcBef>
            <a:spcAft>
              <a:spcPct val="15000"/>
            </a:spcAft>
            <a:buChar char="•"/>
          </a:pPr>
          <a:r>
            <a:rPr lang="es-ES" sz="1000" kern="1200" dirty="0"/>
            <a:t>Estrategia recibe base</a:t>
          </a:r>
        </a:p>
        <a:p>
          <a:pPr marL="57150" lvl="1" indent="-57150" algn="l" defTabSz="444500">
            <a:lnSpc>
              <a:spcPct val="90000"/>
            </a:lnSpc>
            <a:spcBef>
              <a:spcPct val="0"/>
            </a:spcBef>
            <a:spcAft>
              <a:spcPct val="15000"/>
            </a:spcAft>
            <a:buChar char="•"/>
          </a:pPr>
          <a:r>
            <a:rPr lang="es-ES" sz="1000" kern="1200" dirty="0"/>
            <a:t>Aplica Validaciones, vigentes en campaña PAD (Socio, contactos, actualización, etc.)</a:t>
          </a:r>
        </a:p>
        <a:p>
          <a:pPr marL="57150" lvl="1" indent="-57150" algn="l" defTabSz="444500">
            <a:lnSpc>
              <a:spcPct val="90000"/>
            </a:lnSpc>
            <a:spcBef>
              <a:spcPct val="0"/>
            </a:spcBef>
            <a:spcAft>
              <a:spcPct val="15000"/>
            </a:spcAft>
            <a:buChar char="•"/>
          </a:pPr>
          <a:r>
            <a:rPr lang="es-ES" sz="1000" kern="1200" dirty="0"/>
            <a:t>Población de campos y formato requerido por GXC</a:t>
          </a:r>
        </a:p>
        <a:p>
          <a:pPr marL="57150" lvl="1" indent="-57150" algn="l" defTabSz="444500">
            <a:lnSpc>
              <a:spcPct val="90000"/>
            </a:lnSpc>
            <a:spcBef>
              <a:spcPct val="0"/>
            </a:spcBef>
            <a:spcAft>
              <a:spcPct val="15000"/>
            </a:spcAft>
            <a:buChar char="•"/>
          </a:pPr>
          <a:r>
            <a:rPr lang="es-ES" sz="1000" kern="1200" dirty="0"/>
            <a:t>Estrategia carga a buzón ftp</a:t>
          </a:r>
        </a:p>
      </dsp:txBody>
      <dsp:txXfrm>
        <a:off x="1855876" y="1843439"/>
        <a:ext cx="2315198" cy="1355384"/>
      </dsp:txXfrm>
    </dsp:sp>
    <dsp:sp modelId="{F9EC6D53-9E84-457C-9291-9246A610D338}">
      <dsp:nvSpPr>
        <dsp:cNvPr id="0" name=""/>
        <dsp:cNvSpPr/>
      </dsp:nvSpPr>
      <dsp:spPr>
        <a:xfrm>
          <a:off x="2300576" y="3844356"/>
          <a:ext cx="3184420" cy="21595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FABA5C-2B8D-4E24-A2D6-17D319C76A3C}">
      <dsp:nvSpPr>
        <dsp:cNvPr id="0" name=""/>
        <dsp:cNvSpPr/>
      </dsp:nvSpPr>
      <dsp:spPr>
        <a:xfrm>
          <a:off x="1813708" y="3600922"/>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3. Recepción </a:t>
          </a:r>
          <a:r>
            <a:rPr lang="es-ES" sz="1300" b="1" i="1" kern="1200" dirty="0" err="1"/>
            <a:t>Gxc</a:t>
          </a:r>
          <a:endParaRPr lang="es-ES" sz="1300" b="1" i="1" kern="1200" dirty="0"/>
        </a:p>
        <a:p>
          <a:pPr marL="57150" lvl="1" indent="-57150" algn="l" defTabSz="444500">
            <a:lnSpc>
              <a:spcPct val="90000"/>
            </a:lnSpc>
            <a:spcBef>
              <a:spcPct val="0"/>
            </a:spcBef>
            <a:spcAft>
              <a:spcPct val="15000"/>
            </a:spcAft>
            <a:buChar char="•"/>
          </a:pPr>
          <a:r>
            <a:rPr lang="es-ES" sz="1000" kern="1200" dirty="0"/>
            <a:t>Recibir Script de campaña</a:t>
          </a:r>
        </a:p>
        <a:p>
          <a:pPr marL="57150" lvl="1" indent="-57150" algn="l" defTabSz="444500">
            <a:lnSpc>
              <a:spcPct val="90000"/>
            </a:lnSpc>
            <a:spcBef>
              <a:spcPct val="0"/>
            </a:spcBef>
            <a:spcAft>
              <a:spcPct val="15000"/>
            </a:spcAft>
            <a:buChar char="•"/>
          </a:pPr>
          <a:r>
            <a:rPr lang="es-ES" sz="1000" kern="1200" dirty="0"/>
            <a:t>Aplica proceso generación de campaña actual para venta de masivos.</a:t>
          </a:r>
        </a:p>
        <a:p>
          <a:pPr marL="57150" lvl="1" indent="-57150" algn="l" defTabSz="444500">
            <a:lnSpc>
              <a:spcPct val="90000"/>
            </a:lnSpc>
            <a:spcBef>
              <a:spcPct val="0"/>
            </a:spcBef>
            <a:spcAft>
              <a:spcPct val="15000"/>
            </a:spcAft>
            <a:buChar char="•"/>
          </a:pPr>
          <a:r>
            <a:rPr lang="es-ES" sz="1000" kern="1200" dirty="0"/>
            <a:t>Asignación ejecutivos</a:t>
          </a:r>
        </a:p>
      </dsp:txBody>
      <dsp:txXfrm>
        <a:off x="1855876" y="3643090"/>
        <a:ext cx="2315198" cy="1355384"/>
      </dsp:txXfrm>
    </dsp:sp>
    <dsp:sp modelId="{6F52C2FF-4C30-4CC4-9CCF-EE659EBF9D10}">
      <dsp:nvSpPr>
        <dsp:cNvPr id="0" name=""/>
        <dsp:cNvSpPr/>
      </dsp:nvSpPr>
      <dsp:spPr>
        <a:xfrm rot="16200000">
          <a:off x="4592132" y="2944531"/>
          <a:ext cx="1792689" cy="21595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7B96BB-705F-4B7F-BC73-D4359E082261}">
      <dsp:nvSpPr>
        <dsp:cNvPr id="0" name=""/>
        <dsp:cNvSpPr/>
      </dsp:nvSpPr>
      <dsp:spPr>
        <a:xfrm>
          <a:off x="5005089" y="3600922"/>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4. Comercialización </a:t>
          </a:r>
          <a:r>
            <a:rPr lang="es-ES" sz="1300" b="1" i="1" kern="1200" dirty="0" err="1"/>
            <a:t>Gxc</a:t>
          </a:r>
          <a:endParaRPr lang="es-ES" sz="1300" b="1" i="1" kern="1200" dirty="0"/>
        </a:p>
        <a:p>
          <a:pPr marL="57150" lvl="1" indent="-57150" algn="l" defTabSz="444500">
            <a:lnSpc>
              <a:spcPct val="90000"/>
            </a:lnSpc>
            <a:spcBef>
              <a:spcPct val="0"/>
            </a:spcBef>
            <a:spcAft>
              <a:spcPct val="15000"/>
            </a:spcAft>
            <a:buChar char="•"/>
          </a:pPr>
          <a:r>
            <a:rPr lang="es-ES" sz="1000" kern="1200" dirty="0"/>
            <a:t>Script de venta</a:t>
          </a:r>
        </a:p>
        <a:p>
          <a:pPr marL="57150" lvl="1" indent="-57150" algn="l" defTabSz="444500">
            <a:lnSpc>
              <a:spcPct val="90000"/>
            </a:lnSpc>
            <a:spcBef>
              <a:spcPct val="0"/>
            </a:spcBef>
            <a:spcAft>
              <a:spcPct val="15000"/>
            </a:spcAft>
            <a:buChar char="•"/>
          </a:pPr>
          <a:r>
            <a:rPr lang="es-ES" sz="1000" kern="1200" dirty="0"/>
            <a:t>Procedimiento vigente</a:t>
          </a:r>
        </a:p>
        <a:p>
          <a:pPr marL="57150" lvl="1" indent="-57150" algn="l" defTabSz="444500">
            <a:lnSpc>
              <a:spcPct val="90000"/>
            </a:lnSpc>
            <a:spcBef>
              <a:spcPct val="0"/>
            </a:spcBef>
            <a:spcAft>
              <a:spcPct val="15000"/>
            </a:spcAft>
            <a:buChar char="•"/>
          </a:pPr>
          <a:r>
            <a:rPr lang="es-ES" sz="1000" kern="1200" dirty="0"/>
            <a:t>En plataforma digital</a:t>
          </a:r>
        </a:p>
        <a:p>
          <a:pPr marL="57150" lvl="1" indent="-57150" algn="l" defTabSz="444500">
            <a:lnSpc>
              <a:spcPct val="90000"/>
            </a:lnSpc>
            <a:spcBef>
              <a:spcPct val="0"/>
            </a:spcBef>
            <a:spcAft>
              <a:spcPct val="15000"/>
            </a:spcAft>
            <a:buChar char="•"/>
          </a:pPr>
          <a:r>
            <a:rPr lang="es-ES" sz="1000" kern="1200" dirty="0"/>
            <a:t>Registro caso PS* (revisar)</a:t>
          </a:r>
        </a:p>
      </dsp:txBody>
      <dsp:txXfrm>
        <a:off x="5047257" y="3643090"/>
        <a:ext cx="2315198" cy="1355384"/>
      </dsp:txXfrm>
    </dsp:sp>
    <dsp:sp modelId="{BBB06A88-E793-47D9-B31F-C6DBC250E5A3}">
      <dsp:nvSpPr>
        <dsp:cNvPr id="0" name=""/>
        <dsp:cNvSpPr/>
      </dsp:nvSpPr>
      <dsp:spPr>
        <a:xfrm rot="16200000">
          <a:off x="4592132" y="1144880"/>
          <a:ext cx="1792689" cy="21595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B7ECE-DBEE-43F4-B149-035B6BD601DE}">
      <dsp:nvSpPr>
        <dsp:cNvPr id="0" name=""/>
        <dsp:cNvSpPr/>
      </dsp:nvSpPr>
      <dsp:spPr>
        <a:xfrm>
          <a:off x="5005089" y="1801271"/>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5. Apertura</a:t>
          </a:r>
        </a:p>
        <a:p>
          <a:pPr marL="57150" lvl="1" indent="-57150" algn="l" defTabSz="444500">
            <a:lnSpc>
              <a:spcPct val="90000"/>
            </a:lnSpc>
            <a:spcBef>
              <a:spcPct val="0"/>
            </a:spcBef>
            <a:spcAft>
              <a:spcPct val="15000"/>
            </a:spcAft>
            <a:buChar char="•"/>
          </a:pPr>
          <a:r>
            <a:rPr lang="es-ES" sz="1000" kern="1200" dirty="0"/>
            <a:t>Generación reporte </a:t>
          </a:r>
          <a:r>
            <a:rPr lang="es-ES" sz="1000" kern="1200" dirty="0" err="1"/>
            <a:t>Jasper</a:t>
          </a:r>
          <a:endParaRPr lang="es-ES" sz="1000" kern="1200" dirty="0"/>
        </a:p>
        <a:p>
          <a:pPr marL="57150" lvl="1" indent="-57150" algn="l" defTabSz="444500">
            <a:lnSpc>
              <a:spcPct val="90000"/>
            </a:lnSpc>
            <a:spcBef>
              <a:spcPct val="0"/>
            </a:spcBef>
            <a:spcAft>
              <a:spcPct val="15000"/>
            </a:spcAft>
            <a:buChar char="•"/>
          </a:pPr>
          <a:r>
            <a:rPr lang="es-ES" sz="1000" kern="1200" dirty="0"/>
            <a:t>Identificación de cliente UDLA GXC</a:t>
          </a:r>
        </a:p>
        <a:p>
          <a:pPr marL="57150" lvl="1" indent="-57150" algn="l" defTabSz="444500">
            <a:lnSpc>
              <a:spcPct val="90000"/>
            </a:lnSpc>
            <a:spcBef>
              <a:spcPct val="0"/>
            </a:spcBef>
            <a:spcAft>
              <a:spcPct val="15000"/>
            </a:spcAft>
            <a:buChar char="•"/>
          </a:pPr>
          <a:r>
            <a:rPr lang="es-ES" sz="1000" kern="1200" dirty="0"/>
            <a:t>Revisión caso previo*</a:t>
          </a:r>
        </a:p>
        <a:p>
          <a:pPr marL="57150" lvl="1" indent="-57150" algn="l" defTabSz="444500">
            <a:lnSpc>
              <a:spcPct val="90000"/>
            </a:lnSpc>
            <a:spcBef>
              <a:spcPct val="0"/>
            </a:spcBef>
            <a:spcAft>
              <a:spcPct val="15000"/>
            </a:spcAft>
            <a:buChar char="•"/>
          </a:pPr>
          <a:r>
            <a:rPr lang="es-ES" sz="1000" kern="1200" dirty="0"/>
            <a:t>Asignación producto PAD UDLA en PS</a:t>
          </a:r>
        </a:p>
      </dsp:txBody>
      <dsp:txXfrm>
        <a:off x="5047257" y="1843439"/>
        <a:ext cx="2315198" cy="1355384"/>
      </dsp:txXfrm>
    </dsp:sp>
    <dsp:sp modelId="{1CC29618-D746-4ECE-B71C-0BAB76AEC37F}">
      <dsp:nvSpPr>
        <dsp:cNvPr id="0" name=""/>
        <dsp:cNvSpPr/>
      </dsp:nvSpPr>
      <dsp:spPr>
        <a:xfrm>
          <a:off x="5491957" y="245054"/>
          <a:ext cx="3184420" cy="21595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E57F77-3488-413C-9E07-E09ACB592D39}">
      <dsp:nvSpPr>
        <dsp:cNvPr id="0" name=""/>
        <dsp:cNvSpPr/>
      </dsp:nvSpPr>
      <dsp:spPr>
        <a:xfrm>
          <a:off x="5005089" y="1620"/>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6. Control</a:t>
          </a:r>
        </a:p>
        <a:p>
          <a:pPr marL="57150" lvl="1" indent="-57150" algn="l" defTabSz="444500">
            <a:lnSpc>
              <a:spcPct val="90000"/>
            </a:lnSpc>
            <a:spcBef>
              <a:spcPct val="0"/>
            </a:spcBef>
            <a:spcAft>
              <a:spcPct val="15000"/>
            </a:spcAft>
            <a:buChar char="•"/>
          </a:pPr>
          <a:r>
            <a:rPr lang="es-ES" sz="1000" kern="1200" dirty="0"/>
            <a:t>Reportes gestión </a:t>
          </a:r>
          <a:r>
            <a:rPr lang="es-ES" sz="1000" kern="1200" dirty="0" err="1"/>
            <a:t>Jasper</a:t>
          </a:r>
          <a:endParaRPr lang="es-ES" sz="1000" kern="1200" dirty="0"/>
        </a:p>
        <a:p>
          <a:pPr marL="57150" lvl="1" indent="-57150" algn="l" defTabSz="444500">
            <a:lnSpc>
              <a:spcPct val="90000"/>
            </a:lnSpc>
            <a:spcBef>
              <a:spcPct val="0"/>
            </a:spcBef>
            <a:spcAft>
              <a:spcPct val="15000"/>
            </a:spcAft>
            <a:buChar char="•"/>
          </a:pPr>
          <a:r>
            <a:rPr lang="es-ES" sz="1000" kern="1200" dirty="0"/>
            <a:t>Reporte caso PS</a:t>
          </a:r>
        </a:p>
        <a:p>
          <a:pPr marL="57150" lvl="1" indent="-57150" algn="l" defTabSz="444500">
            <a:lnSpc>
              <a:spcPct val="90000"/>
            </a:lnSpc>
            <a:spcBef>
              <a:spcPct val="0"/>
            </a:spcBef>
            <a:spcAft>
              <a:spcPct val="15000"/>
            </a:spcAft>
            <a:buChar char="•"/>
          </a:pPr>
          <a:r>
            <a:rPr lang="es-ES" sz="1000" kern="1200" dirty="0"/>
            <a:t>Reporte de venta GXC</a:t>
          </a:r>
        </a:p>
        <a:p>
          <a:pPr marL="57150" lvl="1" indent="-57150" algn="l" defTabSz="444500">
            <a:lnSpc>
              <a:spcPct val="90000"/>
            </a:lnSpc>
            <a:spcBef>
              <a:spcPct val="0"/>
            </a:spcBef>
            <a:spcAft>
              <a:spcPct val="15000"/>
            </a:spcAft>
            <a:buChar char="•"/>
          </a:pPr>
          <a:r>
            <a:rPr lang="es-ES" sz="1000" kern="1200" dirty="0"/>
            <a:t>Reporte BO colocación producto</a:t>
          </a:r>
        </a:p>
        <a:p>
          <a:pPr marL="57150" lvl="1" indent="-57150" algn="l" defTabSz="444500">
            <a:lnSpc>
              <a:spcPct val="90000"/>
            </a:lnSpc>
            <a:spcBef>
              <a:spcPct val="0"/>
            </a:spcBef>
            <a:spcAft>
              <a:spcPct val="15000"/>
            </a:spcAft>
            <a:buChar char="•"/>
          </a:pPr>
          <a:r>
            <a:rPr lang="es-ES" sz="1000" kern="1200" dirty="0"/>
            <a:t>Seguimiento equipos Estrategia y Ecosistemas</a:t>
          </a:r>
        </a:p>
      </dsp:txBody>
      <dsp:txXfrm>
        <a:off x="5047257" y="43788"/>
        <a:ext cx="2315198" cy="1355384"/>
      </dsp:txXfrm>
    </dsp:sp>
    <dsp:sp modelId="{605C0433-6C16-427D-8A4E-840544690C17}">
      <dsp:nvSpPr>
        <dsp:cNvPr id="0" name=""/>
        <dsp:cNvSpPr/>
      </dsp:nvSpPr>
      <dsp:spPr>
        <a:xfrm rot="5400000">
          <a:off x="7783513" y="1144880"/>
          <a:ext cx="1792689" cy="21595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A492E-219C-40C0-8B54-0D8BC3520A79}">
      <dsp:nvSpPr>
        <dsp:cNvPr id="0" name=""/>
        <dsp:cNvSpPr/>
      </dsp:nvSpPr>
      <dsp:spPr>
        <a:xfrm>
          <a:off x="8196470" y="1620"/>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7. Reporte Universidad – Raul </a:t>
          </a:r>
          <a:r>
            <a:rPr lang="es-ES" sz="1300" b="1" i="1" kern="1200" dirty="0" err="1"/>
            <a:t>Coka</a:t>
          </a:r>
          <a:endParaRPr lang="es-ES" sz="1300" b="1" i="1" kern="1200" dirty="0"/>
        </a:p>
        <a:p>
          <a:pPr marL="57150" lvl="1" indent="-57150" algn="l" defTabSz="444500">
            <a:lnSpc>
              <a:spcPct val="90000"/>
            </a:lnSpc>
            <a:spcBef>
              <a:spcPct val="0"/>
            </a:spcBef>
            <a:spcAft>
              <a:spcPct val="15000"/>
            </a:spcAft>
            <a:buChar char="•"/>
          </a:pPr>
          <a:r>
            <a:rPr lang="es-ES" sz="1000" kern="1200" dirty="0"/>
            <a:t>Ecosistemas envía socios contratados y socios que cancelan producto.</a:t>
          </a:r>
        </a:p>
        <a:p>
          <a:pPr marL="57150" lvl="1" indent="-57150" algn="l" defTabSz="444500">
            <a:lnSpc>
              <a:spcPct val="90000"/>
            </a:lnSpc>
            <a:spcBef>
              <a:spcPct val="0"/>
            </a:spcBef>
            <a:spcAft>
              <a:spcPct val="15000"/>
            </a:spcAft>
            <a:buChar char="•"/>
          </a:pPr>
          <a:r>
            <a:rPr lang="es-ES" sz="1000" kern="1200" dirty="0"/>
            <a:t>Raul </a:t>
          </a:r>
          <a:r>
            <a:rPr lang="es-ES" sz="1000" kern="1200" dirty="0" err="1"/>
            <a:t>Coka</a:t>
          </a:r>
          <a:r>
            <a:rPr lang="es-ES" sz="1000" kern="1200" dirty="0"/>
            <a:t> frecuencia semanal</a:t>
          </a:r>
        </a:p>
        <a:p>
          <a:pPr marL="57150" lvl="1" indent="-57150" algn="l" defTabSz="444500">
            <a:lnSpc>
              <a:spcPct val="90000"/>
            </a:lnSpc>
            <a:spcBef>
              <a:spcPct val="0"/>
            </a:spcBef>
            <a:spcAft>
              <a:spcPct val="15000"/>
            </a:spcAft>
            <a:buChar char="•"/>
          </a:pPr>
          <a:r>
            <a:rPr lang="es-ES" sz="1000" kern="1200" dirty="0"/>
            <a:t>Universidad frecuencia trimestral </a:t>
          </a:r>
        </a:p>
      </dsp:txBody>
      <dsp:txXfrm>
        <a:off x="8238638" y="43788"/>
        <a:ext cx="2315198" cy="1355384"/>
      </dsp:txXfrm>
    </dsp:sp>
    <dsp:sp modelId="{9B08D5B8-822C-4D09-9956-68ECABE30899}">
      <dsp:nvSpPr>
        <dsp:cNvPr id="0" name=""/>
        <dsp:cNvSpPr/>
      </dsp:nvSpPr>
      <dsp:spPr>
        <a:xfrm>
          <a:off x="8196470" y="1801271"/>
          <a:ext cx="2399534" cy="14397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b="1" i="1" kern="1200" dirty="0"/>
            <a:t>8. Comunicación </a:t>
          </a:r>
        </a:p>
        <a:p>
          <a:pPr marL="57150" lvl="1" indent="-57150" algn="l" defTabSz="444500">
            <a:lnSpc>
              <a:spcPct val="90000"/>
            </a:lnSpc>
            <a:spcBef>
              <a:spcPct val="0"/>
            </a:spcBef>
            <a:spcAft>
              <a:spcPct val="15000"/>
            </a:spcAft>
            <a:buChar char="•"/>
          </a:pPr>
          <a:r>
            <a:rPr lang="es-ES" sz="1000" kern="1200" dirty="0"/>
            <a:t>Envió desde estrategia Semanal o final campaña.</a:t>
          </a:r>
        </a:p>
        <a:p>
          <a:pPr marL="114300" lvl="2" indent="-57150" algn="l" defTabSz="444500">
            <a:lnSpc>
              <a:spcPct val="90000"/>
            </a:lnSpc>
            <a:spcBef>
              <a:spcPct val="0"/>
            </a:spcBef>
            <a:spcAft>
              <a:spcPct val="15000"/>
            </a:spcAft>
            <a:buChar char="•"/>
          </a:pPr>
          <a:r>
            <a:rPr lang="es-ES" sz="1000" kern="1200" dirty="0"/>
            <a:t>Pieza de Bienvenida</a:t>
          </a:r>
        </a:p>
        <a:p>
          <a:pPr marL="114300" lvl="2" indent="-57150" algn="l" defTabSz="444500">
            <a:lnSpc>
              <a:spcPct val="90000"/>
            </a:lnSpc>
            <a:spcBef>
              <a:spcPct val="0"/>
            </a:spcBef>
            <a:spcAft>
              <a:spcPct val="15000"/>
            </a:spcAft>
            <a:buChar char="•"/>
          </a:pPr>
          <a:r>
            <a:rPr lang="es-ES" sz="1000" kern="1200" dirty="0"/>
            <a:t>Términos y condiciones</a:t>
          </a:r>
        </a:p>
      </dsp:txBody>
      <dsp:txXfrm>
        <a:off x="8238638" y="1843439"/>
        <a:ext cx="2315198" cy="1355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96561-46CC-4DE9-A940-ED40EB7DA807}">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864480" y="577453"/>
        <a:ext cx="22113" cy="4422"/>
      </dsp:txXfrm>
    </dsp:sp>
    <dsp:sp modelId="{90EB41F0-4E20-4101-B30B-7DAF534AE406}">
      <dsp:nvSpPr>
        <dsp:cNvPr id="0" name=""/>
        <dsp:cNvSpPr/>
      </dsp:nvSpPr>
      <dsp:spPr>
        <a:xfrm>
          <a:off x="748607" y="2795"/>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Ingreso ID cliente en canal digital</a:t>
          </a:r>
        </a:p>
      </dsp:txBody>
      <dsp:txXfrm>
        <a:off x="748607" y="2795"/>
        <a:ext cx="1922896" cy="1153737"/>
      </dsp:txXfrm>
    </dsp:sp>
    <dsp:sp modelId="{ADB77D3F-67E7-4C06-B5B1-A7FFD94EDB45}">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229643" y="577453"/>
        <a:ext cx="22113" cy="4422"/>
      </dsp:txXfrm>
    </dsp:sp>
    <dsp:sp modelId="{4C60F9CE-35DD-4300-9647-B3A5CE57F0E6}">
      <dsp:nvSpPr>
        <dsp:cNvPr id="0" name=""/>
        <dsp:cNvSpPr/>
      </dsp:nvSpPr>
      <dsp:spPr>
        <a:xfrm>
          <a:off x="3113770" y="2795"/>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Validación residencia fiscal</a:t>
          </a:r>
        </a:p>
      </dsp:txBody>
      <dsp:txXfrm>
        <a:off x="3113770" y="2795"/>
        <a:ext cx="1922896" cy="1153737"/>
      </dsp:txXfrm>
    </dsp:sp>
    <dsp:sp modelId="{6391AA2A-0033-4963-87D7-87BECDB8B8D1}">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594806" y="577453"/>
        <a:ext cx="22113" cy="4422"/>
      </dsp:txXfrm>
    </dsp:sp>
    <dsp:sp modelId="{C088B8CD-0591-424D-A504-938DE2319079}">
      <dsp:nvSpPr>
        <dsp:cNvPr id="0" name=""/>
        <dsp:cNvSpPr/>
      </dsp:nvSpPr>
      <dsp:spPr>
        <a:xfrm>
          <a:off x="5478933" y="2795"/>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Simulación condiciones</a:t>
          </a:r>
        </a:p>
      </dsp:txBody>
      <dsp:txXfrm>
        <a:off x="5478933" y="2795"/>
        <a:ext cx="1922896" cy="1153737"/>
      </dsp:txXfrm>
    </dsp:sp>
    <dsp:sp modelId="{7A010878-C41B-4207-91DD-0A80AA202EFF}">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080068" y="1358355"/>
        <a:ext cx="355462" cy="4422"/>
      </dsp:txXfrm>
    </dsp:sp>
    <dsp:sp modelId="{2D693B1C-67AE-4F6D-8513-BFCF331983C6}">
      <dsp:nvSpPr>
        <dsp:cNvPr id="0" name=""/>
        <dsp:cNvSpPr/>
      </dsp:nvSpPr>
      <dsp:spPr>
        <a:xfrm>
          <a:off x="7844095" y="2795"/>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Aceptación cliente</a:t>
          </a:r>
        </a:p>
      </dsp:txBody>
      <dsp:txXfrm>
        <a:off x="7844095" y="2795"/>
        <a:ext cx="1922896" cy="1153737"/>
      </dsp:txXfrm>
    </dsp:sp>
    <dsp:sp modelId="{358EE29B-1CD8-4B9C-AB8B-2EEEBE9663D2}">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864480" y="2173457"/>
        <a:ext cx="22113" cy="4422"/>
      </dsp:txXfrm>
    </dsp:sp>
    <dsp:sp modelId="{7AF7A56A-52B4-4D50-969D-C14818A63661}">
      <dsp:nvSpPr>
        <dsp:cNvPr id="0" name=""/>
        <dsp:cNvSpPr/>
      </dsp:nvSpPr>
      <dsp:spPr>
        <a:xfrm>
          <a:off x="748607" y="1598800"/>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Envió de OTP a contactos</a:t>
          </a:r>
        </a:p>
      </dsp:txBody>
      <dsp:txXfrm>
        <a:off x="748607" y="1598800"/>
        <a:ext cx="1922896" cy="1153737"/>
      </dsp:txXfrm>
    </dsp:sp>
    <dsp:sp modelId="{D28ACC37-0D16-42AA-BDFB-997C3F6441EF}">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229643" y="2173457"/>
        <a:ext cx="22113" cy="4422"/>
      </dsp:txXfrm>
    </dsp:sp>
    <dsp:sp modelId="{5E91C558-E76B-4011-BDB6-A16BB45167F9}">
      <dsp:nvSpPr>
        <dsp:cNvPr id="0" name=""/>
        <dsp:cNvSpPr/>
      </dsp:nvSpPr>
      <dsp:spPr>
        <a:xfrm>
          <a:off x="3113770" y="1598800"/>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Solicitar el ingresar OTP</a:t>
          </a:r>
        </a:p>
      </dsp:txBody>
      <dsp:txXfrm>
        <a:off x="3113770" y="1598800"/>
        <a:ext cx="1922896" cy="1153737"/>
      </dsp:txXfrm>
    </dsp:sp>
    <dsp:sp modelId="{4A24306F-52F7-4A29-A325-241D83A1E27B}">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594806" y="2173457"/>
        <a:ext cx="22113" cy="4422"/>
      </dsp:txXfrm>
    </dsp:sp>
    <dsp:sp modelId="{07A7F0BC-FC68-4402-8CE0-2F2EA305D901}">
      <dsp:nvSpPr>
        <dsp:cNvPr id="0" name=""/>
        <dsp:cNvSpPr/>
      </dsp:nvSpPr>
      <dsp:spPr>
        <a:xfrm>
          <a:off x="5478933" y="1598800"/>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Contrata PAD</a:t>
          </a:r>
        </a:p>
      </dsp:txBody>
      <dsp:txXfrm>
        <a:off x="5478933" y="1598800"/>
        <a:ext cx="1922896" cy="1153737"/>
      </dsp:txXfrm>
    </dsp:sp>
    <dsp:sp modelId="{3FBA083B-3571-48E6-8D76-F3F876D75358}">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080068" y="2954359"/>
        <a:ext cx="355462" cy="4422"/>
      </dsp:txXfrm>
    </dsp:sp>
    <dsp:sp modelId="{B13267B1-54AC-4DA6-9B64-A13539A41F1F}">
      <dsp:nvSpPr>
        <dsp:cNvPr id="0" name=""/>
        <dsp:cNvSpPr/>
      </dsp:nvSpPr>
      <dsp:spPr>
        <a:xfrm>
          <a:off x="7844095" y="1598800"/>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Recibe Notificaciones al cliente (formato actual)</a:t>
          </a:r>
        </a:p>
      </dsp:txBody>
      <dsp:txXfrm>
        <a:off x="7844095" y="1598800"/>
        <a:ext cx="1922896" cy="1153737"/>
      </dsp:txXfrm>
    </dsp:sp>
    <dsp:sp modelId="{16CAE48D-A9BB-482D-8772-5E7F9816E99C}">
      <dsp:nvSpPr>
        <dsp:cNvPr id="0" name=""/>
        <dsp:cNvSpPr/>
      </dsp:nvSpPr>
      <dsp:spPr>
        <a:xfrm>
          <a:off x="2669704" y="3725953"/>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864480" y="3769461"/>
        <a:ext cx="22113" cy="4422"/>
      </dsp:txXfrm>
    </dsp:sp>
    <dsp:sp modelId="{0981544E-012C-4968-9507-B4F77BD06E59}">
      <dsp:nvSpPr>
        <dsp:cNvPr id="0" name=""/>
        <dsp:cNvSpPr/>
      </dsp:nvSpPr>
      <dsp:spPr>
        <a:xfrm>
          <a:off x="748607" y="3194804"/>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Siguiente día, genera reporte </a:t>
          </a:r>
          <a:r>
            <a:rPr lang="es-ES" sz="1600" kern="1200" dirty="0" err="1"/>
            <a:t>Jasper</a:t>
          </a:r>
          <a:endParaRPr lang="es-ES" sz="1600" kern="1200" dirty="0"/>
        </a:p>
      </dsp:txBody>
      <dsp:txXfrm>
        <a:off x="748607" y="3194804"/>
        <a:ext cx="1922896" cy="1153737"/>
      </dsp:txXfrm>
    </dsp:sp>
    <dsp:sp modelId="{09CDAFB3-123D-4026-9586-8D66116DEA38}">
      <dsp:nvSpPr>
        <dsp:cNvPr id="0" name=""/>
        <dsp:cNvSpPr/>
      </dsp:nvSpPr>
      <dsp:spPr>
        <a:xfrm>
          <a:off x="5034866" y="3725953"/>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229643" y="3769461"/>
        <a:ext cx="22113" cy="4422"/>
      </dsp:txXfrm>
    </dsp:sp>
    <dsp:sp modelId="{4EF29E8C-92E5-4DE2-8810-2845838286C4}">
      <dsp:nvSpPr>
        <dsp:cNvPr id="0" name=""/>
        <dsp:cNvSpPr/>
      </dsp:nvSpPr>
      <dsp:spPr>
        <a:xfrm>
          <a:off x="3113770" y="3194804"/>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Identifica clientes UDLA</a:t>
          </a:r>
        </a:p>
      </dsp:txBody>
      <dsp:txXfrm>
        <a:off x="3113770" y="3194804"/>
        <a:ext cx="1922896" cy="1153737"/>
      </dsp:txXfrm>
    </dsp:sp>
    <dsp:sp modelId="{4173C610-34CC-4473-AAE4-960CE7B93C1B}">
      <dsp:nvSpPr>
        <dsp:cNvPr id="0" name=""/>
        <dsp:cNvSpPr/>
      </dsp:nvSpPr>
      <dsp:spPr>
        <a:xfrm>
          <a:off x="7400029" y="3725953"/>
          <a:ext cx="411666" cy="91440"/>
        </a:xfrm>
        <a:custGeom>
          <a:avLst/>
          <a:gdLst/>
          <a:ahLst/>
          <a:cxnLst/>
          <a:rect l="0" t="0" r="0" b="0"/>
          <a:pathLst>
            <a:path>
              <a:moveTo>
                <a:pt x="0" y="45720"/>
              </a:moveTo>
              <a:lnTo>
                <a:pt x="41166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594806" y="3769461"/>
        <a:ext cx="22113" cy="4422"/>
      </dsp:txXfrm>
    </dsp:sp>
    <dsp:sp modelId="{888ED722-9668-4877-8FAC-8A25D1062C84}">
      <dsp:nvSpPr>
        <dsp:cNvPr id="0" name=""/>
        <dsp:cNvSpPr/>
      </dsp:nvSpPr>
      <dsp:spPr>
        <a:xfrm>
          <a:off x="5478933" y="3194804"/>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Crea producto formulario PS y selecciona producto especifico</a:t>
          </a:r>
        </a:p>
      </dsp:txBody>
      <dsp:txXfrm>
        <a:off x="5478933" y="3194804"/>
        <a:ext cx="1922896" cy="1153737"/>
      </dsp:txXfrm>
    </dsp:sp>
    <dsp:sp modelId="{ED00901D-1DE4-489C-8132-6862D1A10830}">
      <dsp:nvSpPr>
        <dsp:cNvPr id="0" name=""/>
        <dsp:cNvSpPr/>
      </dsp:nvSpPr>
      <dsp:spPr>
        <a:xfrm>
          <a:off x="7844095" y="3194804"/>
          <a:ext cx="1922896" cy="115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Control y reporte</a:t>
          </a:r>
        </a:p>
      </dsp:txBody>
      <dsp:txXfrm>
        <a:off x="7844095" y="3194804"/>
        <a:ext cx="1922896" cy="1153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203CE-1A32-4A6C-AA6E-C8128CCB0111}">
      <dsp:nvSpPr>
        <dsp:cNvPr id="0" name=""/>
        <dsp:cNvSpPr/>
      </dsp:nvSpPr>
      <dsp:spPr>
        <a:xfrm>
          <a:off x="0" y="1083733"/>
          <a:ext cx="8128000" cy="3251199"/>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AC051-EBE8-46A5-BF33-A10F343AFEAC}">
      <dsp:nvSpPr>
        <dsp:cNvPr id="0" name=""/>
        <dsp:cNvSpPr/>
      </dsp:nvSpPr>
      <dsp:spPr>
        <a:xfrm>
          <a:off x="975360" y="1652693"/>
          <a:ext cx="2682239"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Venta por </a:t>
          </a:r>
          <a:r>
            <a:rPr lang="es-ES" sz="4000" kern="1200" dirty="0" err="1"/>
            <a:t>Call</a:t>
          </a:r>
          <a:r>
            <a:rPr lang="es-ES" sz="4000" kern="1200" dirty="0"/>
            <a:t> Center</a:t>
          </a:r>
        </a:p>
      </dsp:txBody>
      <dsp:txXfrm>
        <a:off x="975360" y="1652693"/>
        <a:ext cx="2682239" cy="1593088"/>
      </dsp:txXfrm>
    </dsp:sp>
    <dsp:sp modelId="{6261A422-4FF1-440C-9950-08937A94585D}">
      <dsp:nvSpPr>
        <dsp:cNvPr id="0" name=""/>
        <dsp:cNvSpPr/>
      </dsp:nvSpPr>
      <dsp:spPr>
        <a:xfrm>
          <a:off x="4064000" y="2172885"/>
          <a:ext cx="3169920"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Envió de E-club de bienvenida</a:t>
          </a:r>
        </a:p>
      </dsp:txBody>
      <dsp:txXfrm>
        <a:off x="4064000" y="2172885"/>
        <a:ext cx="3169920" cy="15930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F8E65-7817-4C71-9306-4B442D8A96E9}">
      <dsp:nvSpPr>
        <dsp:cNvPr id="0" name=""/>
        <dsp:cNvSpPr/>
      </dsp:nvSpPr>
      <dsp:spPr>
        <a:xfrm>
          <a:off x="2492978" y="0"/>
          <a:ext cx="290703" cy="2907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739DA-103C-49F8-BC64-E109477C7EC0}">
      <dsp:nvSpPr>
        <dsp:cNvPr id="0" name=""/>
        <dsp:cNvSpPr/>
      </dsp:nvSpPr>
      <dsp:spPr>
        <a:xfrm>
          <a:off x="2522048" y="29070"/>
          <a:ext cx="232562" cy="232562"/>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7DC71-C986-442E-9B6E-39CFB23ECF3B}">
      <dsp:nvSpPr>
        <dsp:cNvPr id="0" name=""/>
        <dsp:cNvSpPr/>
      </dsp:nvSpPr>
      <dsp:spPr>
        <a:xfrm>
          <a:off x="2844245" y="290703"/>
          <a:ext cx="859998" cy="122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s-ES" sz="1200" kern="1200" dirty="0"/>
            <a:t>Guarda registro para posterior venta de oferta académica.</a:t>
          </a:r>
        </a:p>
      </dsp:txBody>
      <dsp:txXfrm>
        <a:off x="2844245" y="290703"/>
        <a:ext cx="859998" cy="1223378"/>
      </dsp:txXfrm>
    </dsp:sp>
    <dsp:sp modelId="{D4E50D5F-9899-40B8-B1DE-CF4ECB516703}">
      <dsp:nvSpPr>
        <dsp:cNvPr id="0" name=""/>
        <dsp:cNvSpPr/>
      </dsp:nvSpPr>
      <dsp:spPr>
        <a:xfrm>
          <a:off x="2844245" y="0"/>
          <a:ext cx="859998" cy="29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b" anchorCtr="0">
          <a:noAutofit/>
        </a:bodyPr>
        <a:lstStyle/>
        <a:p>
          <a:pPr marL="0" lvl="0" indent="0" algn="l" defTabSz="577850">
            <a:lnSpc>
              <a:spcPct val="90000"/>
            </a:lnSpc>
            <a:spcBef>
              <a:spcPct val="0"/>
            </a:spcBef>
            <a:spcAft>
              <a:spcPct val="35000"/>
            </a:spcAft>
            <a:buNone/>
          </a:pPr>
          <a:r>
            <a:rPr lang="es-ES" sz="1300" kern="1200" dirty="0"/>
            <a:t>UDLA</a:t>
          </a:r>
        </a:p>
      </dsp:txBody>
      <dsp:txXfrm>
        <a:off x="2844245" y="0"/>
        <a:ext cx="859998" cy="290703"/>
      </dsp:txXfrm>
    </dsp:sp>
    <dsp:sp modelId="{7C2647A5-3A8E-45E5-BD6C-CE8EC9A77FAE}">
      <dsp:nvSpPr>
        <dsp:cNvPr id="0" name=""/>
        <dsp:cNvSpPr/>
      </dsp:nvSpPr>
      <dsp:spPr>
        <a:xfrm>
          <a:off x="3764807" y="0"/>
          <a:ext cx="290703" cy="2907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917FB-4199-4C7B-BEDD-C8D63AEEE269}">
      <dsp:nvSpPr>
        <dsp:cNvPr id="0" name=""/>
        <dsp:cNvSpPr/>
      </dsp:nvSpPr>
      <dsp:spPr>
        <a:xfrm>
          <a:off x="3793877" y="29070"/>
          <a:ext cx="232562" cy="232562"/>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10DE1-01E2-4AD1-A8B2-F74299B2BDE5}">
      <dsp:nvSpPr>
        <dsp:cNvPr id="0" name=""/>
        <dsp:cNvSpPr/>
      </dsp:nvSpPr>
      <dsp:spPr>
        <a:xfrm>
          <a:off x="4116074" y="290703"/>
          <a:ext cx="859998" cy="122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s-ES" sz="1200" kern="1200" dirty="0"/>
            <a:t>Toma contacto con cliente para suscribir póliza de seguro. </a:t>
          </a:r>
        </a:p>
      </dsp:txBody>
      <dsp:txXfrm>
        <a:off x="4116074" y="290703"/>
        <a:ext cx="859998" cy="1223378"/>
      </dsp:txXfrm>
    </dsp:sp>
    <dsp:sp modelId="{F1CB5251-9E58-4120-AD54-43D5670A9DAC}">
      <dsp:nvSpPr>
        <dsp:cNvPr id="0" name=""/>
        <dsp:cNvSpPr/>
      </dsp:nvSpPr>
      <dsp:spPr>
        <a:xfrm>
          <a:off x="4116074" y="0"/>
          <a:ext cx="859998" cy="29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b" anchorCtr="0">
          <a:noAutofit/>
        </a:bodyPr>
        <a:lstStyle/>
        <a:p>
          <a:pPr marL="0" lvl="0" indent="0" algn="l" defTabSz="577850">
            <a:lnSpc>
              <a:spcPct val="90000"/>
            </a:lnSpc>
            <a:spcBef>
              <a:spcPct val="0"/>
            </a:spcBef>
            <a:spcAft>
              <a:spcPct val="35000"/>
            </a:spcAft>
            <a:buNone/>
          </a:pPr>
          <a:r>
            <a:rPr lang="es-ES" sz="1300" kern="1200" dirty="0"/>
            <a:t>RAUL COKA</a:t>
          </a:r>
        </a:p>
      </dsp:txBody>
      <dsp:txXfrm>
        <a:off x="4116074" y="0"/>
        <a:ext cx="859998" cy="2907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446DC4EF-BD85-4762-9E81-771EA0F34445}" type="datetimeFigureOut">
              <a:rPr lang="es-EC" smtClean="0"/>
              <a:t>5/7/2022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37009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446DC4EF-BD85-4762-9E81-771EA0F34445}" type="datetimeFigureOut">
              <a:rPr lang="es-EC" smtClean="0"/>
              <a:t>5/7/2022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71534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446DC4EF-BD85-4762-9E81-771EA0F34445}" type="datetimeFigureOut">
              <a:rPr lang="es-EC" smtClean="0"/>
              <a:t>5/7/2022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97726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446DC4EF-BD85-4762-9E81-771EA0F34445}" type="datetimeFigureOut">
              <a:rPr lang="es-EC" smtClean="0"/>
              <a:t>5/7/2022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110963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46DC4EF-BD85-4762-9E81-771EA0F34445}" type="datetimeFigureOut">
              <a:rPr lang="es-EC" smtClean="0"/>
              <a:t>5/7/2022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204588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446DC4EF-BD85-4762-9E81-771EA0F34445}" type="datetimeFigureOut">
              <a:rPr lang="es-EC" smtClean="0"/>
              <a:t>5/7/2022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244035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446DC4EF-BD85-4762-9E81-771EA0F34445}" type="datetimeFigureOut">
              <a:rPr lang="es-EC" smtClean="0"/>
              <a:t>5/7/2022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394305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446DC4EF-BD85-4762-9E81-771EA0F34445}" type="datetimeFigureOut">
              <a:rPr lang="es-EC" smtClean="0"/>
              <a:t>5/7/2022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347386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6DC4EF-BD85-4762-9E81-771EA0F34445}" type="datetimeFigureOut">
              <a:rPr lang="es-EC" smtClean="0"/>
              <a:t>5/7/2022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114784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6DC4EF-BD85-4762-9E81-771EA0F34445}" type="datetimeFigureOut">
              <a:rPr lang="es-EC" smtClean="0"/>
              <a:t>5/7/2022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380269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6DC4EF-BD85-4762-9E81-771EA0F34445}" type="datetimeFigureOut">
              <a:rPr lang="es-EC" smtClean="0"/>
              <a:t>5/7/2022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5FCA41-3DE9-4867-A490-F7137ACB8EB7}" type="slidenum">
              <a:rPr lang="es-EC" smtClean="0"/>
              <a:t>‹Nº›</a:t>
            </a:fld>
            <a:endParaRPr lang="es-EC"/>
          </a:p>
        </p:txBody>
      </p:sp>
    </p:spTree>
    <p:extLst>
      <p:ext uri="{BB962C8B-B14F-4D97-AF65-F5344CB8AC3E}">
        <p14:creationId xmlns:p14="http://schemas.microsoft.com/office/powerpoint/2010/main" val="173885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DC4EF-BD85-4762-9E81-771EA0F34445}" type="datetimeFigureOut">
              <a:rPr lang="es-EC" smtClean="0"/>
              <a:t>5/7/2022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FCA41-3DE9-4867-A490-F7137ACB8EB7}" type="slidenum">
              <a:rPr lang="es-EC" smtClean="0"/>
              <a:t>‹Nº›</a:t>
            </a:fld>
            <a:endParaRPr lang="es-EC"/>
          </a:p>
        </p:txBody>
      </p:sp>
    </p:spTree>
    <p:extLst>
      <p:ext uri="{BB962C8B-B14F-4D97-AF65-F5344CB8AC3E}">
        <p14:creationId xmlns:p14="http://schemas.microsoft.com/office/powerpoint/2010/main" val="59161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11" y="977061"/>
            <a:ext cx="12192811" cy="5065804"/>
          </a:xfrm>
          <a:prstGeom prst="rect">
            <a:avLst/>
          </a:prstGeom>
        </p:spPr>
      </p:pic>
      <p:pic>
        <p:nvPicPr>
          <p:cNvPr id="1026" name="Picture 2" descr="Consulta y Pago de Matrícula y Colegiatura | Universidad de Las Améric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461" y="3946362"/>
            <a:ext cx="2700836" cy="151922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119461" y="6235337"/>
            <a:ext cx="2178322" cy="369332"/>
          </a:xfrm>
          <a:prstGeom prst="rect">
            <a:avLst/>
          </a:prstGeom>
          <a:noFill/>
        </p:spPr>
        <p:txBody>
          <a:bodyPr wrap="square" rtlCol="0">
            <a:spAutoFit/>
          </a:bodyPr>
          <a:lstStyle/>
          <a:p>
            <a:pPr algn="ctr"/>
            <a:r>
              <a:rPr lang="es-ES" dirty="0"/>
              <a:t>Abril 2022</a:t>
            </a:r>
            <a:endParaRPr lang="es-EC" dirty="0"/>
          </a:p>
        </p:txBody>
      </p:sp>
    </p:spTree>
    <p:extLst>
      <p:ext uri="{BB962C8B-B14F-4D97-AF65-F5344CB8AC3E}">
        <p14:creationId xmlns:p14="http://schemas.microsoft.com/office/powerpoint/2010/main" val="8436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Principales consideraciones</a:t>
            </a:r>
            <a:endParaRPr lang="es-EC" dirty="0"/>
          </a:p>
        </p:txBody>
      </p:sp>
      <p:sp>
        <p:nvSpPr>
          <p:cNvPr id="3" name="Marcador de contenido 2"/>
          <p:cNvSpPr>
            <a:spLocks noGrp="1"/>
          </p:cNvSpPr>
          <p:nvPr>
            <p:ph idx="1"/>
          </p:nvPr>
        </p:nvSpPr>
        <p:spPr/>
        <p:txBody>
          <a:bodyPr/>
          <a:lstStyle/>
          <a:p>
            <a:r>
              <a:rPr lang="es-ES" dirty="0"/>
              <a:t>El PAD es de libre disponibilidad por parte del titular.</a:t>
            </a:r>
          </a:p>
          <a:p>
            <a:r>
              <a:rPr lang="es-ES" dirty="0"/>
              <a:t>El beneficio académico se hace efectivo al momento de pagar el total de la carrera.</a:t>
            </a:r>
          </a:p>
          <a:p>
            <a:r>
              <a:rPr lang="es-ES" dirty="0"/>
              <a:t>El requisito para acceder al beneficio de la beca, es haber contratado el PAD mínimo 12 meses. </a:t>
            </a:r>
          </a:p>
          <a:p>
            <a:r>
              <a:rPr lang="es-ES" dirty="0"/>
              <a:t>El contrato PAD y la funcionalidad se mantienen.</a:t>
            </a:r>
          </a:p>
          <a:p>
            <a:r>
              <a:rPr lang="es-ES" dirty="0"/>
              <a:t>El monto acumulado le permite pagar el parcial o total de la carrera.</a:t>
            </a:r>
          </a:p>
          <a:p>
            <a:r>
              <a:rPr lang="es-ES" dirty="0"/>
              <a:t>El beneficio de la póliza se mantiene solo el periodo que el PAD este activo. </a:t>
            </a:r>
            <a:endParaRPr lang="es-EC" dirty="0"/>
          </a:p>
        </p:txBody>
      </p:sp>
    </p:spTree>
    <p:extLst>
      <p:ext uri="{BB962C8B-B14F-4D97-AF65-F5344CB8AC3E}">
        <p14:creationId xmlns:p14="http://schemas.microsoft.com/office/powerpoint/2010/main" val="151617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ómo ahorrar dinero para los estudios de tus hijos? - Etapa Infant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463" y="1361123"/>
            <a:ext cx="5248537" cy="50422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a:t>Descripción General</a:t>
            </a:r>
            <a:endParaRPr lang="es-EC" dirty="0"/>
          </a:p>
        </p:txBody>
      </p:sp>
      <p:sp>
        <p:nvSpPr>
          <p:cNvPr id="3" name="Marcador de contenido 2"/>
          <p:cNvSpPr>
            <a:spLocks noGrp="1"/>
          </p:cNvSpPr>
          <p:nvPr>
            <p:ph idx="1"/>
          </p:nvPr>
        </p:nvSpPr>
        <p:spPr/>
        <p:txBody>
          <a:bodyPr/>
          <a:lstStyle/>
          <a:p>
            <a:pPr marL="0" indent="0">
              <a:buNone/>
            </a:pPr>
            <a:endParaRPr lang="es-ES" dirty="0"/>
          </a:p>
          <a:p>
            <a:endParaRPr lang="es-ES" dirty="0"/>
          </a:p>
          <a:p>
            <a:pPr marL="0" indent="0">
              <a:buNone/>
            </a:pPr>
            <a:endParaRPr lang="es-ES" dirty="0"/>
          </a:p>
          <a:p>
            <a:endParaRPr lang="es-ES" dirty="0"/>
          </a:p>
          <a:p>
            <a:endParaRPr lang="es-EC" dirty="0"/>
          </a:p>
        </p:txBody>
      </p:sp>
      <p:sp>
        <p:nvSpPr>
          <p:cNvPr id="4" name="CuadroTexto 3"/>
          <p:cNvSpPr txBox="1"/>
          <p:nvPr/>
        </p:nvSpPr>
        <p:spPr>
          <a:xfrm>
            <a:off x="616124" y="1451152"/>
            <a:ext cx="6327339" cy="5355312"/>
          </a:xfrm>
          <a:prstGeom prst="rect">
            <a:avLst/>
          </a:prstGeom>
          <a:noFill/>
        </p:spPr>
        <p:txBody>
          <a:bodyPr wrap="square" rtlCol="0">
            <a:spAutoFit/>
          </a:bodyPr>
          <a:lstStyle/>
          <a:p>
            <a:r>
              <a:rPr lang="es-EC" dirty="0"/>
              <a:t>Brindar soluciones financieras que permitan a los estudiantes y/o sus representantes cubrir el pago de una carrera de pregrado o postgrado.</a:t>
            </a:r>
          </a:p>
          <a:p>
            <a:endParaRPr lang="es-EC" dirty="0"/>
          </a:p>
          <a:p>
            <a:r>
              <a:rPr lang="es-EC" dirty="0"/>
              <a:t>Diners Club cuenta con opciones de financiamiento y de ahorro mediante su producto PAD.</a:t>
            </a:r>
          </a:p>
          <a:p>
            <a:endParaRPr lang="es-EC" dirty="0"/>
          </a:p>
          <a:p>
            <a:r>
              <a:rPr lang="es-EC" dirty="0"/>
              <a:t>Al plan de ahorro se lo busca identificar y nombrarlo con una descripción en especifico, bajo la mismas funcionalidad y tasas que actualmente se maneja para socios Diners en general. </a:t>
            </a:r>
          </a:p>
          <a:p>
            <a:endParaRPr lang="es-ES" dirty="0"/>
          </a:p>
          <a:p>
            <a:r>
              <a:rPr lang="es-EC" dirty="0"/>
              <a:t>Para ello se solicitará crear un PAD con nombre especifico de la entidad, en este caso “PAD UDLA”, permitiendo:</a:t>
            </a:r>
          </a:p>
          <a:p>
            <a:endParaRPr lang="es-EC" dirty="0"/>
          </a:p>
          <a:p>
            <a:pPr marL="285750" indent="-285750">
              <a:buFont typeface="Arial" panose="020B0604020202020204" pitchFamily="34" charset="0"/>
              <a:buChar char="•"/>
            </a:pPr>
            <a:r>
              <a:rPr lang="es-EC" dirty="0"/>
              <a:t>Aumentar el compromiso del destino del ahorro</a:t>
            </a:r>
          </a:p>
          <a:p>
            <a:pPr marL="285750" indent="-285750">
              <a:buFont typeface="Arial" panose="020B0604020202020204" pitchFamily="34" charset="0"/>
              <a:buChar char="•"/>
            </a:pPr>
            <a:r>
              <a:rPr lang="es-EC" dirty="0"/>
              <a:t>Identificar los contratantes, para que luego accedan, a beneficios y diferentes opciones de financiamiento. </a:t>
            </a:r>
          </a:p>
          <a:p>
            <a:endParaRPr lang="es-EC" dirty="0"/>
          </a:p>
          <a:p>
            <a:endParaRPr lang="es-EC" dirty="0"/>
          </a:p>
        </p:txBody>
      </p:sp>
    </p:spTree>
    <p:extLst>
      <p:ext uri="{BB962C8B-B14F-4D97-AF65-F5344CB8AC3E}">
        <p14:creationId xmlns:p14="http://schemas.microsoft.com/office/powerpoint/2010/main" val="258256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a:t>
            </a:r>
            <a:endParaRPr lang="es-EC" dirty="0"/>
          </a:p>
        </p:txBody>
      </p:sp>
      <p:graphicFrame>
        <p:nvGraphicFramePr>
          <p:cNvPr id="4" name="Diagrama 3"/>
          <p:cNvGraphicFramePr/>
          <p:nvPr>
            <p:extLst>
              <p:ext uri="{D42A27DB-BD31-4B8C-83A1-F6EECF244321}">
                <p14:modId xmlns:p14="http://schemas.microsoft.com/office/powerpoint/2010/main" val="2302294395"/>
              </p:ext>
            </p:extLst>
          </p:nvPr>
        </p:nvGraphicFramePr>
        <p:xfrm>
          <a:off x="838200" y="1377179"/>
          <a:ext cx="10996749" cy="4640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01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Publico Objetivo</a:t>
            </a:r>
            <a:endParaRPr lang="es-EC" dirty="0"/>
          </a:p>
        </p:txBody>
      </p:sp>
      <p:graphicFrame>
        <p:nvGraphicFramePr>
          <p:cNvPr id="4" name="Diagrama 3"/>
          <p:cNvGraphicFramePr/>
          <p:nvPr>
            <p:extLst>
              <p:ext uri="{D42A27DB-BD31-4B8C-83A1-F6EECF244321}">
                <p14:modId xmlns:p14="http://schemas.microsoft.com/office/powerpoint/2010/main" val="2870239177"/>
              </p:ext>
            </p:extLst>
          </p:nvPr>
        </p:nvGraphicFramePr>
        <p:xfrm>
          <a:off x="2317931" y="1846217"/>
          <a:ext cx="7556137" cy="4188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07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Propuesta de Valor</a:t>
            </a:r>
            <a:endParaRPr lang="es-EC" dirty="0"/>
          </a:p>
        </p:txBody>
      </p:sp>
      <p:graphicFrame>
        <p:nvGraphicFramePr>
          <p:cNvPr id="4" name="Diagrama 3"/>
          <p:cNvGraphicFramePr/>
          <p:nvPr>
            <p:extLst>
              <p:ext uri="{D42A27DB-BD31-4B8C-83A1-F6EECF244321}">
                <p14:modId xmlns:p14="http://schemas.microsoft.com/office/powerpoint/2010/main" val="2356734997"/>
              </p:ext>
            </p:extLst>
          </p:nvPr>
        </p:nvGraphicFramePr>
        <p:xfrm>
          <a:off x="1603101" y="1760357"/>
          <a:ext cx="9151983" cy="4442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69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Canales de comercialización</a:t>
            </a:r>
            <a:endParaRPr lang="es-EC" dirty="0"/>
          </a:p>
        </p:txBody>
      </p:sp>
      <p:graphicFrame>
        <p:nvGraphicFramePr>
          <p:cNvPr id="4" name="Diagrama 3"/>
          <p:cNvGraphicFramePr/>
          <p:nvPr>
            <p:extLst>
              <p:ext uri="{D42A27DB-BD31-4B8C-83A1-F6EECF244321}">
                <p14:modId xmlns:p14="http://schemas.microsoft.com/office/powerpoint/2010/main" val="3513444378"/>
              </p:ext>
            </p:extLst>
          </p:nvPr>
        </p:nvGraphicFramePr>
        <p:xfrm>
          <a:off x="838200" y="859003"/>
          <a:ext cx="10515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2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6943" y="251914"/>
            <a:ext cx="10515600" cy="1325563"/>
          </a:xfrm>
        </p:spPr>
        <p:txBody>
          <a:bodyPr/>
          <a:lstStyle/>
          <a:p>
            <a:r>
              <a:rPr lang="es-ES" dirty="0"/>
              <a:t>Flujo de comercialización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05707851"/>
              </p:ext>
            </p:extLst>
          </p:nvPr>
        </p:nvGraphicFramePr>
        <p:xfrm>
          <a:off x="-370114" y="1428205"/>
          <a:ext cx="12409714" cy="5042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80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Flujo de apertura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97532625"/>
              </p:ext>
            </p:extLst>
          </p:nvPr>
        </p:nvGraphicFramePr>
        <p:xfrm>
          <a:off x="1195251" y="183197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5120643" y="889406"/>
            <a:ext cx="5007426" cy="276999"/>
          </a:xfrm>
          <a:prstGeom prst="rect">
            <a:avLst/>
          </a:prstGeom>
          <a:noFill/>
        </p:spPr>
        <p:txBody>
          <a:bodyPr wrap="square" rtlCol="0">
            <a:spAutoFit/>
          </a:bodyPr>
          <a:lstStyle/>
          <a:p>
            <a:r>
              <a:rPr lang="es-ES" sz="1200" dirty="0"/>
              <a:t>Canal digital vigente, usado en las campañas de PAD</a:t>
            </a:r>
            <a:endParaRPr lang="es-EC" sz="1200" dirty="0"/>
          </a:p>
        </p:txBody>
      </p:sp>
    </p:spTree>
    <p:extLst>
      <p:ext uri="{BB962C8B-B14F-4D97-AF65-F5344CB8AC3E}">
        <p14:creationId xmlns:p14="http://schemas.microsoft.com/office/powerpoint/2010/main" val="96585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Canales de Comunicación </a:t>
            </a:r>
            <a:endParaRPr lang="es-EC" dirty="0"/>
          </a:p>
        </p:txBody>
      </p:sp>
      <p:graphicFrame>
        <p:nvGraphicFramePr>
          <p:cNvPr id="4" name="Diagrama 3"/>
          <p:cNvGraphicFramePr/>
          <p:nvPr>
            <p:extLst>
              <p:ext uri="{D42A27DB-BD31-4B8C-83A1-F6EECF244321}">
                <p14:modId xmlns:p14="http://schemas.microsoft.com/office/powerpoint/2010/main" val="39427916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3888176243"/>
              </p:ext>
            </p:extLst>
          </p:nvPr>
        </p:nvGraphicFramePr>
        <p:xfrm>
          <a:off x="2032000" y="5050971"/>
          <a:ext cx="7469051" cy="15140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45264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7426</TotalTime>
  <Words>727</Words>
  <Application>Microsoft Office PowerPoint</Application>
  <PresentationFormat>Panorámica</PresentationFormat>
  <Paragraphs>110</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Descripción General</vt:lpstr>
      <vt:lpstr>Objetivos</vt:lpstr>
      <vt:lpstr>Publico Objetivo</vt:lpstr>
      <vt:lpstr>Propuesta de Valor</vt:lpstr>
      <vt:lpstr>Canales de comercialización</vt:lpstr>
      <vt:lpstr>Flujo de comercialización </vt:lpstr>
      <vt:lpstr>Flujo de apertura </vt:lpstr>
      <vt:lpstr>Canales de Comunicación </vt:lpstr>
      <vt:lpstr>Principales consideraciones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 UDLA</dc:title>
  <dc:creator>Abad Lopez, Christian Patricio</dc:creator>
  <cp:lastModifiedBy>Abad Lopez, Christian Patricio</cp:lastModifiedBy>
  <cp:revision>48</cp:revision>
  <dcterms:created xsi:type="dcterms:W3CDTF">2022-04-22T20:09:26Z</dcterms:created>
  <dcterms:modified xsi:type="dcterms:W3CDTF">2022-07-05T20:58:00Z</dcterms:modified>
</cp:coreProperties>
</file>