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6" r:id="rId2"/>
  </p:sldMasterIdLst>
  <p:notesMasterIdLst>
    <p:notesMasterId r:id="rId12"/>
  </p:notesMasterIdLst>
  <p:sldIdLst>
    <p:sldId id="519" r:id="rId3"/>
    <p:sldId id="526" r:id="rId4"/>
    <p:sldId id="524" r:id="rId5"/>
    <p:sldId id="523" r:id="rId6"/>
    <p:sldId id="522" r:id="rId7"/>
    <p:sldId id="527" r:id="rId8"/>
    <p:sldId id="528" r:id="rId9"/>
    <p:sldId id="529" r:id="rId10"/>
    <p:sldId id="530" r:id="rId11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00"/>
    <a:srgbClr val="996600"/>
    <a:srgbClr val="FF8000"/>
    <a:srgbClr val="FF3300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9808" autoAdjust="0"/>
  </p:normalViewPr>
  <p:slideViewPr>
    <p:cSldViewPr>
      <p:cViewPr>
        <p:scale>
          <a:sx n="81" d="100"/>
          <a:sy n="81" d="100"/>
        </p:scale>
        <p:origin x="-104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6A1EFC-434D-4A0A-A9BA-832426BA7129}" type="datetimeFigureOut">
              <a:rPr lang="es-EC"/>
              <a:pPr>
                <a:defRPr/>
              </a:pPr>
              <a:t>11/08/2016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58C597-2C84-4D20-847E-8967F2D443B4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4087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838096" cy="239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4 Conector recto"/>
          <p:cNvCxnSpPr/>
          <p:nvPr/>
        </p:nvCxnSpPr>
        <p:spPr>
          <a:xfrm>
            <a:off x="604838" y="3932238"/>
            <a:ext cx="8215312" cy="158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81704" y="2130425"/>
            <a:ext cx="4082784" cy="1514599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4048" y="4005064"/>
            <a:ext cx="3960440" cy="1248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549130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00063" y="6213475"/>
            <a:ext cx="821531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000493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32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0030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28384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42970"/>
            <a:ext cx="4248472" cy="2646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Q2022649\AppData\Local\Microsoft\Windows\Temporary Internet Files\Content.Outlook\TCSD1Y00\tarjeta+slog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71750"/>
            <a:ext cx="41576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429375" y="6072188"/>
            <a:ext cx="2500313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500063" y="5713413"/>
            <a:ext cx="8215312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000493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32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0030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183350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00063" y="1200150"/>
            <a:ext cx="8215312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500063" y="214313"/>
            <a:ext cx="8215312" cy="15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500063" y="6213475"/>
            <a:ext cx="821531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Marcador de título"/>
          <p:cNvSpPr txBox="1">
            <a:spLocks/>
          </p:cNvSpPr>
          <p:nvPr/>
        </p:nvSpPr>
        <p:spPr bwMode="auto">
          <a:xfrm>
            <a:off x="460375" y="703263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endParaRPr lang="es-EC" altLang="es-EC" sz="2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11" name="2 Marcador de texto"/>
          <p:cNvSpPr>
            <a:spLocks noGrp="1"/>
          </p:cNvSpPr>
          <p:nvPr>
            <p:ph type="body" idx="10"/>
          </p:nvPr>
        </p:nvSpPr>
        <p:spPr>
          <a:xfrm>
            <a:off x="464272" y="714356"/>
            <a:ext cx="8251132" cy="42862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3078986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/>
          <p:nvPr/>
        </p:nvCxnSpPr>
        <p:spPr>
          <a:xfrm>
            <a:off x="500063" y="6213475"/>
            <a:ext cx="821531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71375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Q2022649\AppData\Local\Microsoft\Windows\Temporary Internet Files\Content.Outlook\TCSD1Y00\tarjeta+slo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57313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500813" y="6072188"/>
            <a:ext cx="2428875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00" y="1360329"/>
            <a:ext cx="3589911" cy="223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2 Marcador de texto"/>
          <p:cNvSpPr>
            <a:spLocks noGrp="1"/>
          </p:cNvSpPr>
          <p:nvPr>
            <p:ph type="body" idx="10"/>
          </p:nvPr>
        </p:nvSpPr>
        <p:spPr>
          <a:xfrm>
            <a:off x="1142976" y="4643457"/>
            <a:ext cx="6715172" cy="50005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8478591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título"/>
          <p:cNvSpPr txBox="1">
            <a:spLocks/>
          </p:cNvSpPr>
          <p:nvPr/>
        </p:nvSpPr>
        <p:spPr bwMode="auto">
          <a:xfrm>
            <a:off x="457200" y="274638"/>
            <a:ext cx="822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endParaRPr lang="es-EC" altLang="es-EC" sz="2400" dirty="0" smtClean="0">
              <a:solidFill>
                <a:srgbClr val="000000"/>
              </a:solidFill>
              <a:latin typeface="Constantia" pitchFamily="18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500063" y="908050"/>
            <a:ext cx="8215312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500063" y="6213475"/>
            <a:ext cx="821531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6318250"/>
            <a:ext cx="16224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674027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838096" cy="239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6929438" y="6072188"/>
            <a:ext cx="200025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solidFill>
                <a:prstClr val="white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500063" y="5713413"/>
            <a:ext cx="8215312" cy="1587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000493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32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0030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96089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500063" y="214313"/>
            <a:ext cx="8215312" cy="15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 dirty="0"/>
          </a:p>
        </p:txBody>
      </p:sp>
      <p:sp>
        <p:nvSpPr>
          <p:cNvPr id="11" name="2 Marcador de texto"/>
          <p:cNvSpPr>
            <a:spLocks noGrp="1"/>
          </p:cNvSpPr>
          <p:nvPr>
            <p:ph type="body" idx="10"/>
          </p:nvPr>
        </p:nvSpPr>
        <p:spPr>
          <a:xfrm>
            <a:off x="464272" y="714356"/>
            <a:ext cx="8251132" cy="42862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994270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73794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29438" y="6072188"/>
            <a:ext cx="2000250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41176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97770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083155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título"/>
          <p:cNvSpPr txBox="1">
            <a:spLocks/>
          </p:cNvSpPr>
          <p:nvPr/>
        </p:nvSpPr>
        <p:spPr bwMode="auto">
          <a:xfrm>
            <a:off x="457200" y="274638"/>
            <a:ext cx="822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endParaRPr lang="es-EC" altLang="es-EC" sz="2400" dirty="0" smtClean="0"/>
          </a:p>
        </p:txBody>
      </p:sp>
      <p:sp>
        <p:nvSpPr>
          <p:cNvPr id="6" name="1 Marcador de título"/>
          <p:cNvSpPr txBox="1">
            <a:spLocks/>
          </p:cNvSpPr>
          <p:nvPr/>
        </p:nvSpPr>
        <p:spPr bwMode="auto">
          <a:xfrm>
            <a:off x="460375" y="703263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endParaRPr lang="es-EC" altLang="es-EC" sz="2000" dirty="0" smtClean="0"/>
          </a:p>
        </p:txBody>
      </p:sp>
      <p:cxnSp>
        <p:nvCxnSpPr>
          <p:cNvPr id="7" name="6 Conector recto"/>
          <p:cNvCxnSpPr/>
          <p:nvPr/>
        </p:nvCxnSpPr>
        <p:spPr>
          <a:xfrm>
            <a:off x="500063" y="1200150"/>
            <a:ext cx="8215312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00063" y="214313"/>
            <a:ext cx="8215312" cy="15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00063" y="6213475"/>
            <a:ext cx="821531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idx="10"/>
          </p:nvPr>
        </p:nvSpPr>
        <p:spPr>
          <a:xfrm>
            <a:off x="464272" y="714356"/>
            <a:ext cx="8251132" cy="42862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6943503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44640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2 CuadroTexto"/>
          <p:cNvSpPr txBox="1">
            <a:spLocks noChangeArrowheads="1"/>
          </p:cNvSpPr>
          <p:nvPr/>
        </p:nvSpPr>
        <p:spPr bwMode="auto">
          <a:xfrm>
            <a:off x="971550" y="309563"/>
            <a:ext cx="7561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C" altLang="es-EC" sz="2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Empaquetamiento Discover - </a:t>
            </a:r>
            <a:r>
              <a:rPr lang="es-EC" altLang="es-EC" sz="2800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Supermaxi</a:t>
            </a:r>
            <a:endParaRPr lang="es-EC" altLang="es-EC" sz="28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5700713"/>
            <a:ext cx="48006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b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Elaboración: </a:t>
            </a:r>
            <a:r>
              <a:rPr lang="es-EC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25 de febrero de 2015</a:t>
            </a:r>
            <a:r>
              <a:rPr lang="es-EC" b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	</a:t>
            </a:r>
            <a:endParaRPr lang="es-EC" dirty="0"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>
              <a:defRPr/>
            </a:pPr>
            <a:r>
              <a:rPr lang="es-EC" b="1" dirty="0" smtClean="0">
                <a:solidFill>
                  <a:schemeClr val="bg1">
                    <a:lumMod val="50000"/>
                  </a:schemeClr>
                </a:solidFill>
              </a:rPr>
              <a:t>Diseño de tarjeta</a:t>
            </a:r>
            <a:endParaRPr lang="es-EC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64076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611188" y="4895850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C" altLang="es-EC" b="1" dirty="0" smtClean="0">
                <a:solidFill>
                  <a:schemeClr val="bg1">
                    <a:lumMod val="50000"/>
                  </a:schemeClr>
                </a:solidFill>
              </a:rPr>
              <a:t>Código tarjeta: TDIS0008</a:t>
            </a:r>
          </a:p>
          <a:p>
            <a:pPr eaLnBrk="1" hangingPunct="1">
              <a:defRPr/>
            </a:pPr>
            <a:r>
              <a:rPr lang="es-EC" altLang="es-EC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68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altLang="es-EC" b="1" dirty="0" err="1" smtClean="0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es-EC" altLang="es-EC" b="1" dirty="0" smtClean="0">
                <a:solidFill>
                  <a:schemeClr val="bg1">
                    <a:lumMod val="50000"/>
                  </a:schemeClr>
                </a:solidFill>
              </a:rPr>
              <a:t> de producto – Tarjetas Nuevas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4213" y="1700213"/>
          <a:ext cx="7991475" cy="3311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9781"/>
                <a:gridCol w="6661694"/>
              </a:tblGrid>
              <a:tr h="3066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Tarjetas Nuevas Principales y Adicionales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TDIS0008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CHIP DISCOVER SUPERMAXI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POP0000187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SOBRE  MODULO DATACARD DISCOVER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POP0000185</a:t>
                      </a:r>
                      <a:endParaRPr lang="es-EC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HOJAS PARA CARTA DISCOVER CON LOGO DINERS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FD0000177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STICKER DISCOVER NUEVAS DIARIA S Y RENOVACIONES (TOMATE)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FD0000176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STICKER ACTIVACION DE TARJETAS DISCOVER (DATACARD)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56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  <a:defRPr/>
                      </a:pPr>
                      <a:r>
                        <a:rPr lang="es-EC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FD0000309</a:t>
                      </a: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KIT DE BIENVENIDA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64" name="Rectangle 1"/>
          <p:cNvSpPr>
            <a:spLocks noChangeArrowheads="1"/>
          </p:cNvSpPr>
          <p:nvPr/>
        </p:nvSpPr>
        <p:spPr bwMode="auto">
          <a:xfrm>
            <a:off x="2190750" y="3146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endParaRPr lang="es-EC" alt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881188"/>
            <a:ext cx="22177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Marcador de texto"/>
          <p:cNvSpPr txBox="1">
            <a:spLocks/>
          </p:cNvSpPr>
          <p:nvPr/>
        </p:nvSpPr>
        <p:spPr>
          <a:xfrm>
            <a:off x="773113" y="1116013"/>
            <a:ext cx="2790825" cy="501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Sobre módulo </a:t>
            </a:r>
            <a:r>
              <a:rPr lang="es-EC" sz="1200" dirty="0" err="1" smtClean="0"/>
              <a:t>Datacard</a:t>
            </a:r>
            <a:r>
              <a:rPr lang="es-EC" sz="1200" dirty="0" smtClean="0"/>
              <a:t> Discover  </a:t>
            </a:r>
          </a:p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CODIGO: </a:t>
            </a:r>
            <a:r>
              <a:rPr lang="es-EC" sz="1200" dirty="0"/>
              <a:t>POP0000187</a:t>
            </a:r>
            <a:endParaRPr lang="es-EC" sz="1200" dirty="0" smtClean="0"/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4489450" y="1052513"/>
            <a:ext cx="3322638" cy="501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Carta personalizada en Hoja Discover</a:t>
            </a:r>
          </a:p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CODIGO: POP0000185</a:t>
            </a:r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21237" r="53139" b="9904"/>
          <a:stretch>
            <a:fillRect/>
          </a:stretch>
        </p:blipFill>
        <p:spPr bwMode="auto">
          <a:xfrm>
            <a:off x="3876675" y="1752600"/>
            <a:ext cx="2076450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14700" r="36371" b="20424"/>
          <a:stretch>
            <a:fillRect/>
          </a:stretch>
        </p:blipFill>
        <p:spPr bwMode="auto">
          <a:xfrm>
            <a:off x="6324600" y="1773238"/>
            <a:ext cx="2008188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68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altLang="es-EC" b="1" dirty="0" smtClean="0">
                <a:solidFill>
                  <a:schemeClr val="bg1">
                    <a:lumMod val="50000"/>
                  </a:schemeClr>
                </a:solidFill>
              </a:rPr>
              <a:t>Tarjetas Nuevas  (Principales y adicionales)</a:t>
            </a: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785813" y="4941888"/>
            <a:ext cx="2790825" cy="4556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err="1" smtClean="0"/>
              <a:t>Sticker</a:t>
            </a:r>
            <a:r>
              <a:rPr lang="es-EC" sz="1200" dirty="0" smtClean="0"/>
              <a:t> Discover  nuevas (tomate)</a:t>
            </a:r>
          </a:p>
          <a:p>
            <a:pPr marL="0" indent="0">
              <a:spcAft>
                <a:spcPts val="0"/>
              </a:spcAft>
              <a:buFont typeface="Arial" charset="0"/>
              <a:buNone/>
              <a:defRPr/>
            </a:pPr>
            <a:r>
              <a:rPr lang="es-EC" sz="1200" dirty="0" smtClean="0"/>
              <a:t>CODIGO: </a:t>
            </a:r>
            <a:r>
              <a:rPr lang="es-EC" sz="1200" dirty="0"/>
              <a:t>FD0000177</a:t>
            </a:r>
            <a:endParaRPr lang="es-EC" sz="1200" dirty="0">
              <a:latin typeface="Calibri"/>
              <a:ea typeface="Calibri"/>
            </a:endParaRPr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pic>
        <p:nvPicPr>
          <p:cNvPr id="153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57825"/>
            <a:ext cx="194468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 Marcador de texto"/>
          <p:cNvSpPr txBox="1">
            <a:spLocks/>
          </p:cNvSpPr>
          <p:nvPr/>
        </p:nvSpPr>
        <p:spPr>
          <a:xfrm>
            <a:off x="4284663" y="5002213"/>
            <a:ext cx="3167062" cy="4556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err="1" smtClean="0"/>
              <a:t>Sticker</a:t>
            </a:r>
            <a:r>
              <a:rPr lang="es-EC" sz="1200" dirty="0" smtClean="0"/>
              <a:t> Activación de tarjetas </a:t>
            </a:r>
            <a:r>
              <a:rPr lang="es-EC" sz="1200" dirty="0" err="1" smtClean="0"/>
              <a:t>Datacard</a:t>
            </a:r>
            <a:endParaRPr lang="es-EC" sz="1200" dirty="0" smtClean="0"/>
          </a:p>
          <a:p>
            <a:pPr marL="0" indent="0">
              <a:spcAft>
                <a:spcPts val="0"/>
              </a:spcAft>
              <a:buFont typeface="Arial" charset="0"/>
              <a:buNone/>
              <a:defRPr/>
            </a:pPr>
            <a:r>
              <a:rPr lang="es-EC" sz="1200" dirty="0" smtClean="0"/>
              <a:t>CODIGO: FD0000176</a:t>
            </a:r>
            <a:endParaRPr lang="es-EC" sz="1200" dirty="0">
              <a:latin typeface="Calibri"/>
              <a:ea typeface="Calibri"/>
            </a:endParaRPr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9" t="42548" r="37277" b="27695"/>
          <a:stretch>
            <a:fillRect/>
          </a:stretch>
        </p:blipFill>
        <p:spPr bwMode="auto">
          <a:xfrm>
            <a:off x="460375" y="1957388"/>
            <a:ext cx="27035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1804988"/>
            <a:ext cx="26384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628650" y="1196975"/>
            <a:ext cx="2503488" cy="4556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Fajín Discover – </a:t>
            </a:r>
            <a:r>
              <a:rPr lang="es-EC" sz="1200" dirty="0" err="1" smtClean="0"/>
              <a:t>Supermaxi</a:t>
            </a:r>
            <a:r>
              <a:rPr lang="es-EC" sz="1200" dirty="0" smtClean="0"/>
              <a:t>  </a:t>
            </a:r>
          </a:p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CODIGO: FD0000309</a:t>
            </a:r>
          </a:p>
          <a:p>
            <a:pPr marL="0" indent="0">
              <a:buFont typeface="Arial" charset="0"/>
              <a:buNone/>
              <a:defRPr/>
            </a:pPr>
            <a:endParaRPr lang="es-EC" sz="1200" dirty="0" smtClean="0"/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grpSp>
        <p:nvGrpSpPr>
          <p:cNvPr id="16389" name="6 Grupo"/>
          <p:cNvGrpSpPr>
            <a:grpSpLocks/>
          </p:cNvGrpSpPr>
          <p:nvPr/>
        </p:nvGrpSpPr>
        <p:grpSpPr bwMode="auto">
          <a:xfrm>
            <a:off x="3851275" y="3686175"/>
            <a:ext cx="2008188" cy="2074863"/>
            <a:chOff x="5467638" y="4305992"/>
            <a:chExt cx="1838325" cy="2256276"/>
          </a:xfrm>
        </p:grpSpPr>
        <p:pic>
          <p:nvPicPr>
            <p:cNvPr id="1639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638" y="4305992"/>
              <a:ext cx="1781175" cy="1076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638" y="5400218"/>
              <a:ext cx="1838325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390" name="9 Grupo"/>
          <p:cNvGrpSpPr>
            <a:grpSpLocks/>
          </p:cNvGrpSpPr>
          <p:nvPr/>
        </p:nvGrpSpPr>
        <p:grpSpPr bwMode="auto">
          <a:xfrm>
            <a:off x="6519863" y="3643313"/>
            <a:ext cx="1939925" cy="2117725"/>
            <a:chOff x="7305963" y="4305992"/>
            <a:chExt cx="1865125" cy="2257853"/>
          </a:xfrm>
        </p:grpSpPr>
        <p:pic>
          <p:nvPicPr>
            <p:cNvPr id="1639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963" y="4305992"/>
              <a:ext cx="1857375" cy="117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4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238" y="5439895"/>
              <a:ext cx="1847850" cy="112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3 Marcador de texto"/>
          <p:cNvSpPr txBox="1">
            <a:spLocks/>
          </p:cNvSpPr>
          <p:nvPr/>
        </p:nvSpPr>
        <p:spPr>
          <a:xfrm>
            <a:off x="4567238" y="1184275"/>
            <a:ext cx="4032250" cy="7683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Sobre con postales Discover - </a:t>
            </a:r>
            <a:r>
              <a:rPr lang="es-EC" sz="1200" dirty="0" err="1" smtClean="0"/>
              <a:t>Supermaxi</a:t>
            </a:r>
            <a:endParaRPr lang="es-EC" sz="1200" dirty="0" smtClean="0"/>
          </a:p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CODIGO: </a:t>
            </a:r>
            <a:r>
              <a:rPr lang="es-EC" sz="1200" dirty="0"/>
              <a:t>FD0000309</a:t>
            </a:r>
          </a:p>
          <a:p>
            <a:pPr marL="0" indent="0">
              <a:buFont typeface="Arial" charset="0"/>
              <a:buNone/>
              <a:defRPr/>
            </a:pPr>
            <a:endParaRPr lang="es-EC" sz="1200" dirty="0" smtClean="0"/>
          </a:p>
          <a:p>
            <a:pPr marL="0" indent="0">
              <a:buFont typeface="Arial" charset="0"/>
              <a:buNone/>
              <a:defRPr/>
            </a:pPr>
            <a:endParaRPr lang="es-EC" sz="1200" dirty="0" smtClean="0"/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68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altLang="es-EC" b="1" dirty="0" smtClean="0">
                <a:solidFill>
                  <a:schemeClr val="bg1">
                    <a:lumMod val="50000"/>
                  </a:schemeClr>
                </a:solidFill>
              </a:rPr>
              <a:t>Tarjetas Nuevas  (Principales y adicionales)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68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altLang="es-EC" b="1" dirty="0" err="1" smtClean="0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es-EC" altLang="es-EC" b="1" dirty="0" smtClean="0">
                <a:solidFill>
                  <a:schemeClr val="bg1">
                    <a:lumMod val="50000"/>
                  </a:schemeClr>
                </a:solidFill>
              </a:rPr>
              <a:t> de producto – Renovaciones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4213" y="1700213"/>
          <a:ext cx="7991475" cy="2771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9781"/>
                <a:gridCol w="6661694"/>
              </a:tblGrid>
              <a:tr h="3066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Tarjetas Nuevas Principales y Adicionales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TDIS0008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CHIP DISCOVER SUPERMAXI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POP0000187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SOBRE  MODULO DATACARD DISCOVER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POP0000185</a:t>
                      </a:r>
                      <a:endParaRPr lang="es-EC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HOJAS PARA CARTA DISCOVER CON LOGO DINERS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FD0000177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STICKER DISCOVER NUEVAS DIARIA S Y RENOVACIONES (TOMATE)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FD0000176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STICKER ACTIVACION DE TARJETAS DISCOVER (DATACARD)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33" name="Rectangle 1"/>
          <p:cNvSpPr>
            <a:spLocks noChangeArrowheads="1"/>
          </p:cNvSpPr>
          <p:nvPr/>
        </p:nvSpPr>
        <p:spPr bwMode="auto">
          <a:xfrm>
            <a:off x="2190750" y="3146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endParaRPr lang="es-EC" alt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881188"/>
            <a:ext cx="22177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Marcador de texto"/>
          <p:cNvSpPr txBox="1">
            <a:spLocks/>
          </p:cNvSpPr>
          <p:nvPr/>
        </p:nvSpPr>
        <p:spPr>
          <a:xfrm>
            <a:off x="773113" y="1116013"/>
            <a:ext cx="2790825" cy="501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Sobre módulo </a:t>
            </a:r>
            <a:r>
              <a:rPr lang="es-EC" sz="1200" dirty="0" err="1" smtClean="0"/>
              <a:t>Datacard</a:t>
            </a:r>
            <a:r>
              <a:rPr lang="es-EC" sz="1200" dirty="0" smtClean="0"/>
              <a:t> Discover  </a:t>
            </a:r>
          </a:p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CODIGO: </a:t>
            </a:r>
            <a:r>
              <a:rPr lang="es-EC" sz="1200" dirty="0"/>
              <a:t>POP0000187</a:t>
            </a:r>
            <a:endParaRPr lang="es-EC" sz="1200" dirty="0" smtClean="0"/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4489450" y="1052513"/>
            <a:ext cx="3322638" cy="501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Carta personalizada en Hoja Discover</a:t>
            </a:r>
          </a:p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CODIGO: POP0000185</a:t>
            </a:r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21237" r="53139" b="9904"/>
          <a:stretch>
            <a:fillRect/>
          </a:stretch>
        </p:blipFill>
        <p:spPr bwMode="auto">
          <a:xfrm>
            <a:off x="3876675" y="1752600"/>
            <a:ext cx="2076450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14700" r="36371" b="20424"/>
          <a:stretch>
            <a:fillRect/>
          </a:stretch>
        </p:blipFill>
        <p:spPr bwMode="auto">
          <a:xfrm>
            <a:off x="6324600" y="1773238"/>
            <a:ext cx="2008188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68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altLang="es-EC" b="1" dirty="0" smtClean="0">
                <a:solidFill>
                  <a:schemeClr val="bg1">
                    <a:lumMod val="50000"/>
                  </a:schemeClr>
                </a:solidFill>
              </a:rPr>
              <a:t>Renovaciones (Principales y adicionales)</a:t>
            </a: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785813" y="4941888"/>
            <a:ext cx="2790825" cy="4556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err="1" smtClean="0"/>
              <a:t>Sticker</a:t>
            </a:r>
            <a:r>
              <a:rPr lang="es-EC" sz="1200" dirty="0" smtClean="0"/>
              <a:t> Discover  nuevas (tomate)</a:t>
            </a:r>
          </a:p>
          <a:p>
            <a:pPr marL="0" indent="0">
              <a:spcAft>
                <a:spcPts val="0"/>
              </a:spcAft>
              <a:buFont typeface="Arial" charset="0"/>
              <a:buNone/>
              <a:defRPr/>
            </a:pPr>
            <a:r>
              <a:rPr lang="es-EC" sz="1200" dirty="0" smtClean="0"/>
              <a:t>CODIGO: </a:t>
            </a:r>
            <a:r>
              <a:rPr lang="es-EC" sz="1200" dirty="0"/>
              <a:t>FD0000177</a:t>
            </a:r>
            <a:endParaRPr lang="es-EC" sz="1200" dirty="0">
              <a:latin typeface="Calibri"/>
              <a:ea typeface="Calibri"/>
            </a:endParaRPr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pic>
        <p:nvPicPr>
          <p:cNvPr id="1844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57825"/>
            <a:ext cx="194468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 Marcador de texto"/>
          <p:cNvSpPr txBox="1">
            <a:spLocks/>
          </p:cNvSpPr>
          <p:nvPr/>
        </p:nvSpPr>
        <p:spPr>
          <a:xfrm>
            <a:off x="4284663" y="5002213"/>
            <a:ext cx="3167062" cy="4556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err="1" smtClean="0"/>
              <a:t>Sticker</a:t>
            </a:r>
            <a:r>
              <a:rPr lang="es-EC" sz="1200" dirty="0" smtClean="0"/>
              <a:t> Activación de tarjetas </a:t>
            </a:r>
            <a:r>
              <a:rPr lang="es-EC" sz="1200" dirty="0" err="1" smtClean="0"/>
              <a:t>Datacard</a:t>
            </a:r>
            <a:endParaRPr lang="es-EC" sz="1200" dirty="0" smtClean="0"/>
          </a:p>
          <a:p>
            <a:pPr marL="0" indent="0">
              <a:spcAft>
                <a:spcPts val="0"/>
              </a:spcAft>
              <a:buFont typeface="Arial" charset="0"/>
              <a:buNone/>
              <a:defRPr/>
            </a:pPr>
            <a:r>
              <a:rPr lang="es-EC" sz="1200" dirty="0" smtClean="0"/>
              <a:t>CODIGO: FD0000176</a:t>
            </a:r>
            <a:endParaRPr lang="es-EC" sz="1200" dirty="0">
              <a:latin typeface="Calibri"/>
              <a:ea typeface="Calibri"/>
            </a:endParaRPr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68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altLang="es-EC" b="1" dirty="0" err="1" smtClean="0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es-EC" altLang="es-EC" b="1" dirty="0" smtClean="0">
                <a:solidFill>
                  <a:schemeClr val="bg1">
                    <a:lumMod val="50000"/>
                  </a:schemeClr>
                </a:solidFill>
              </a:rPr>
              <a:t> de producto – OPM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84213" y="1700213"/>
          <a:ext cx="7991475" cy="2771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9781"/>
                <a:gridCol w="6661694"/>
              </a:tblGrid>
              <a:tr h="3066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Tarjetas Nuevas Principales y Adicionales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TDIS0008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CHIP DISCOVER SUPERMAXI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POP0000187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SOBRE  MODULO DATACARD DISCOVER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POP0000185</a:t>
                      </a:r>
                      <a:endParaRPr lang="es-EC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HOJAS PARA CARTA DISCOVER CON LOGO DINERS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FD0000177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STICKER DISCOVER NUEVAS DIARIA S Y RENOVACIONES (TOMATE)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FD0000176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STICKER ACTIVACION DE TARJETAS DISCOVER (DATACARD)</a:t>
                      </a:r>
                      <a:endParaRPr lang="es-EC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81" name="Rectangle 1"/>
          <p:cNvSpPr>
            <a:spLocks noChangeArrowheads="1"/>
          </p:cNvSpPr>
          <p:nvPr/>
        </p:nvSpPr>
        <p:spPr bwMode="auto">
          <a:xfrm>
            <a:off x="2190750" y="3146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endParaRPr lang="es-EC" alt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881188"/>
            <a:ext cx="22177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Marcador de texto"/>
          <p:cNvSpPr txBox="1">
            <a:spLocks/>
          </p:cNvSpPr>
          <p:nvPr/>
        </p:nvSpPr>
        <p:spPr>
          <a:xfrm>
            <a:off x="773113" y="1116013"/>
            <a:ext cx="2790825" cy="501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Sobre módulo </a:t>
            </a:r>
            <a:r>
              <a:rPr lang="es-EC" sz="1200" dirty="0" err="1" smtClean="0"/>
              <a:t>Datacard</a:t>
            </a:r>
            <a:r>
              <a:rPr lang="es-EC" sz="1200" dirty="0" smtClean="0"/>
              <a:t> Discover  </a:t>
            </a:r>
          </a:p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CODIGO: </a:t>
            </a:r>
            <a:r>
              <a:rPr lang="es-EC" sz="1200" dirty="0"/>
              <a:t>POP0000187</a:t>
            </a:r>
            <a:endParaRPr lang="es-EC" sz="1200" dirty="0" smtClean="0"/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4489450" y="1052513"/>
            <a:ext cx="3322638" cy="5016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Carta personalizada en Hoja Discover</a:t>
            </a:r>
          </a:p>
          <a:p>
            <a:pPr marL="0" indent="0">
              <a:buFont typeface="Arial" charset="0"/>
              <a:buNone/>
              <a:defRPr/>
            </a:pPr>
            <a:r>
              <a:rPr lang="es-EC" sz="1200" dirty="0" smtClean="0"/>
              <a:t>CODIGO: POP0000185</a:t>
            </a:r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21237" r="53139" b="9904"/>
          <a:stretch>
            <a:fillRect/>
          </a:stretch>
        </p:blipFill>
        <p:spPr bwMode="auto">
          <a:xfrm>
            <a:off x="3876675" y="1752600"/>
            <a:ext cx="2076450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14700" r="36371" b="20424"/>
          <a:stretch>
            <a:fillRect/>
          </a:stretch>
        </p:blipFill>
        <p:spPr bwMode="auto">
          <a:xfrm>
            <a:off x="6324600" y="1773238"/>
            <a:ext cx="2008188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68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C" altLang="es-EC" b="1" dirty="0" smtClean="0">
                <a:solidFill>
                  <a:schemeClr val="bg1">
                    <a:lumMod val="50000"/>
                  </a:schemeClr>
                </a:solidFill>
              </a:rPr>
              <a:t>OPM (Principales y adicionales)</a:t>
            </a:r>
          </a:p>
        </p:txBody>
      </p:sp>
      <p:sp>
        <p:nvSpPr>
          <p:cNvPr id="11" name="3 Marcador de texto"/>
          <p:cNvSpPr txBox="1">
            <a:spLocks/>
          </p:cNvSpPr>
          <p:nvPr/>
        </p:nvSpPr>
        <p:spPr>
          <a:xfrm>
            <a:off x="785813" y="4941888"/>
            <a:ext cx="2790825" cy="4556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err="1" smtClean="0"/>
              <a:t>Sticker</a:t>
            </a:r>
            <a:r>
              <a:rPr lang="es-EC" sz="1200" dirty="0" smtClean="0"/>
              <a:t> Discover  nuevas (tomate)</a:t>
            </a:r>
          </a:p>
          <a:p>
            <a:pPr marL="0" indent="0">
              <a:spcAft>
                <a:spcPts val="0"/>
              </a:spcAft>
              <a:buFont typeface="Arial" charset="0"/>
              <a:buNone/>
              <a:defRPr/>
            </a:pPr>
            <a:r>
              <a:rPr lang="es-EC" sz="1200" dirty="0" smtClean="0"/>
              <a:t>CODIGO: </a:t>
            </a:r>
            <a:r>
              <a:rPr lang="es-EC" sz="1200" dirty="0"/>
              <a:t>FD0000177</a:t>
            </a:r>
            <a:endParaRPr lang="es-EC" sz="1200" dirty="0">
              <a:latin typeface="Calibri"/>
              <a:ea typeface="Calibri"/>
            </a:endParaRPr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  <p:pic>
        <p:nvPicPr>
          <p:cNvPr id="2048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57825"/>
            <a:ext cx="194468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3 Marcador de texto"/>
          <p:cNvSpPr txBox="1">
            <a:spLocks/>
          </p:cNvSpPr>
          <p:nvPr/>
        </p:nvSpPr>
        <p:spPr>
          <a:xfrm>
            <a:off x="4284663" y="5002213"/>
            <a:ext cx="3167062" cy="4556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s-EC" sz="1200" dirty="0" err="1" smtClean="0"/>
              <a:t>Sticker</a:t>
            </a:r>
            <a:r>
              <a:rPr lang="es-EC" sz="1200" dirty="0" smtClean="0"/>
              <a:t> Activación de tarjetas </a:t>
            </a:r>
            <a:r>
              <a:rPr lang="es-EC" sz="1200" dirty="0" err="1" smtClean="0"/>
              <a:t>Datacard</a:t>
            </a:r>
            <a:endParaRPr lang="es-EC" sz="1200" dirty="0" smtClean="0"/>
          </a:p>
          <a:p>
            <a:pPr marL="0" indent="0">
              <a:spcAft>
                <a:spcPts val="0"/>
              </a:spcAft>
              <a:buFont typeface="Arial" charset="0"/>
              <a:buNone/>
              <a:defRPr/>
            </a:pPr>
            <a:r>
              <a:rPr lang="es-EC" sz="1200" dirty="0" smtClean="0"/>
              <a:t>CODIGO: FD0000176</a:t>
            </a:r>
            <a:endParaRPr lang="es-EC" sz="1200" dirty="0">
              <a:latin typeface="Calibri"/>
              <a:ea typeface="Calibri"/>
            </a:endParaRPr>
          </a:p>
          <a:p>
            <a:pPr>
              <a:buFont typeface="Arial" charset="0"/>
              <a:buAutoNum type="arabicPeriod"/>
              <a:defRPr/>
            </a:pPr>
            <a:endParaRPr lang="es-EC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 Friday  Cyber Monday Discove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Friday  Cyber Monday Discover </Template>
  <TotalTime>2893</TotalTime>
  <Words>303</Words>
  <Application>Microsoft Office PowerPoint</Application>
  <PresentationFormat>Presentación en pantalla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Century Gothic</vt:lpstr>
      <vt:lpstr>Arial</vt:lpstr>
      <vt:lpstr>Calibri</vt:lpstr>
      <vt:lpstr>Constantia</vt:lpstr>
      <vt:lpstr>Black Friday  Cyber Monday Discover </vt:lpstr>
      <vt:lpstr>1_Tema de Office</vt:lpstr>
      <vt:lpstr>Presentación de PowerPoint</vt:lpstr>
      <vt:lpstr>Diseño de tarjeta</vt:lpstr>
      <vt:lpstr>Items de producto – Tarjetas Nuevas </vt:lpstr>
      <vt:lpstr>Tarjetas Nuevas  (Principales y adicionales)</vt:lpstr>
      <vt:lpstr>Tarjetas Nuevas  (Principales y adicionales)</vt:lpstr>
      <vt:lpstr>Items de producto – Renovaciones</vt:lpstr>
      <vt:lpstr>Renovaciones (Principales y adicionales)</vt:lpstr>
      <vt:lpstr>Items de producto – OPM</vt:lpstr>
      <vt:lpstr>OPM (Principales y adicionales)</vt:lpstr>
    </vt:vector>
  </TitlesOfParts>
  <Company>Interdin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Donoso Mucarsel, Lucia Daniela</dc:creator>
  <cp:lastModifiedBy>Peñafiel Teran, Ricardo Sebastian</cp:lastModifiedBy>
  <cp:revision>104</cp:revision>
  <dcterms:created xsi:type="dcterms:W3CDTF">2015-01-06T16:52:12Z</dcterms:created>
  <dcterms:modified xsi:type="dcterms:W3CDTF">2016-08-11T14:14:43Z</dcterms:modified>
</cp:coreProperties>
</file>