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949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99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88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614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741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19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97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569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49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548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83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9E94-2451-408E-AFE0-8DF81EAFE004}" type="datetimeFigureOut">
              <a:rPr lang="es-EC" smtClean="0"/>
              <a:t>13/9/2018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512B-EAFB-43B2-BC05-9FDD4ED0AC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456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719" y="400594"/>
            <a:ext cx="11408229" cy="1080272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INSTRUCTIVO CONTACTLESS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92" y="1480866"/>
            <a:ext cx="5046881" cy="49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uebas nf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017" y="426720"/>
            <a:ext cx="7637417" cy="60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Panorámica</PresentationFormat>
  <Paragraphs>1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VIDEO INSTRUCTIVO CONTACTLESS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INSTRUCTIVO CONTACTLESS</dc:title>
  <dc:creator>Villarreal Mafla, Grace Alexandra</dc:creator>
  <cp:lastModifiedBy>Villarreal Mafla, Grace Alexandra</cp:lastModifiedBy>
  <cp:revision>1</cp:revision>
  <dcterms:created xsi:type="dcterms:W3CDTF">2018-09-13T15:48:31Z</dcterms:created>
  <dcterms:modified xsi:type="dcterms:W3CDTF">2018-09-13T15:48:44Z</dcterms:modified>
</cp:coreProperties>
</file>